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perationpalettem.odoads.com/media/operationpalettem/media/images/image_2336457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Changanassery Perunna - KOTTAYAM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Changanassery Perunna - KOTTAYAM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Kottayam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Changanassery Perunna - KOTTAYAM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750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22500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2023-11-04T11:32:59Z</dcterms:created>
  <dcterms:modified xsi:type="dcterms:W3CDTF">2023-11-04T11:32:59Z</dcterms:modified>
</cp:coreProperties>
</file>