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outdoor.odoads.com/media/brightoutdoor/media/images/image_5225827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Prabhadevi near Siddhivinayak Mandir going towards Cadel road 2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Prabhadevi near Siddhivinayak Mandir going towards Cadel road 2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Prabhadevi near Siddhivinayak Mandir going towards Cadel road 2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400000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outdoor.odoads.com/media/brightoutdoor/media/images/image_483334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Lower Parel Opp Phoenix Mall / Palladium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Lower Parel Opp Phoenix Mall / Palladium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Lower Parel Opp Phoenix Mall / Palladium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2023-11-29T08:54:09Z</dcterms:created>
  <dcterms:modified xsi:type="dcterms:W3CDTF">2023-11-29T08:54:09Z</dcterms:modified>
</cp:coreProperties>
</file>