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mohan_media.odoads.com/media/mohan_media/media/images/new1568374785_173-156810340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MGF Metropolitan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Glass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MGF Metropolitan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Glass Facade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Gurgaon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At the mall entry facing MG Road.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28.480248 ,  77.080218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728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632500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2023-11-29T10:51:36Z</dcterms:created>
  <dcterms:modified xsi:type="dcterms:W3CDTF">2023-11-29T10:51:36Z</dcterms:modified>
</cp:coreProperties>
</file>