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bright_outdoor.odoads.com/media/bright_outdoor/media/images/image_344961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Borivali opp Goyal shopping center fcg SV Road LT Road Junction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Hoarding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Borivali opp Goyal shopping center fcg SV Road LT Road Junction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Hoarding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Mumbai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Borivali opp Goyal shopping center fcg SV Road LT Road Junction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null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420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650000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bright_outdoor.odoads.com/media/bright_outdoor/media/images/image_1228440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Dadar East nr Taxi Stand opp Swami Narayan Temple Lower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Hoarding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Dadar East nr Taxi Stand opp Swami Narayan Temple Lower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Hoarding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Mumbai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Dadar East nr Taxi Stand opp Swami Narayan Temple Lower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null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450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1050000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2023-12-06T10:26:59Z</dcterms:created>
  <dcterms:modified xsi:type="dcterms:W3CDTF">2023-12-06T10:26:59Z</dcterms:modified>
</cp:coreProperties>
</file>