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tdi_international.odoads.com/media/tdi_international/media/images/new1575525548_540-156985115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BTL Activation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BTL Activation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BTL Activation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BTL Activation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Ahmedabad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Baggage Claim Area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13.200620 ,  77.709426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Various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1100000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times_ooh.odoads.com/media/times_ooh/media/images/new1575525648_732-157450905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Wall Mounted Panels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Wall Mounted Panels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Wall Mounted Panels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Wall Mounted Panels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New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Security Check Area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28.553634 ,  77.083436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Various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1100000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2023-12-07T05:17:49Z</dcterms:created>
  <dcterms:modified xsi:type="dcterms:W3CDTF">2023-12-07T05:17:49Z</dcterms:modified>
</cp:coreProperties>
</file>