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ther_company.odoads.com/media/other_company/media/images/newLEDatCPOuterCircleChemsfordTurnin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CP Outer Circle (Chemsford Turning)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Hoarding LED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CP Outer Circle (Chemsford Turning)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Hoarding LED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CP Outer Circle (Chemsford Turning)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Ledscreen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440000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2024-01-04T08:03:40Z</dcterms:created>
  <dcterms:modified xsi:type="dcterms:W3CDTF">2024-01-04T08:03:40Z</dcterms:modified>
</cp:coreProperties>
</file>