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caption_outdoor.odoads.com/media/caption_outdoor/media/images/image_9325954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PUNE SATARA HIGHWAY, Sasewadi, FTF Pune to Khedshivapur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PUNE SATARA HIGHWAY, Sasewadi, FTF Pune to Khedshivapur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Pune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PUNE SATARA HIGHWAY, Sasewadi, FTF Pune to Khedshivapur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2400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2024-01-23T10:16:20Z</dcterms:created>
  <dcterms:modified xsi:type="dcterms:W3CDTF">2024-01-23T10:16:20Z</dcterms:modified>
</cp:coreProperties>
</file>