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captions_outdoor.odoads.com/media/captions_outdoor/media/images/image_6018304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XPSWAY, Urse, Hinoday Flyover, FTF Pune to Mumbai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Hoarding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XPSWAY, Urse, Hinoday Flyover, FTF Pune to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Hoarding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Pune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XPSWAY, Urse, Hinoday Flyover, FTF Pune to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3000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50000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caption_outdoor.odoads.com/media/caption_outdoor/media/images/image_9325954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PUNE SATARA HIGHWAY, Sasewadi, FTF Pune to Khedshivapur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Hoarding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PUNE SATARA HIGHWAY, Sasewadi, FTF Pune to Khedshivapur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Hoarding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Pune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PUNE SATARA HIGHWAY, Sasewadi, FTF Pune to Khedshivapur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2400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125000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ther_company.odoads.com/media/other_company/media/images/newLEDatKhanMarketParkin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Khan Market Parking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Hoarding LED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Khan Market Parking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Hoarding LED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Khan Market Parking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Ledscreen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715000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2024-02-25T20:30:10Z</dcterms:created>
  <dcterms:modified xsi:type="dcterms:W3CDTF">2024-02-25T20:30:10Z</dcterms:modified>
</cp:coreProperties>
</file>