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outdoor.odoads.com/media/brightoutdoor/media/images/image_7271614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Marine Lines Queens Road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Marine Lines Queens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Marine Lines Queens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2024-03-05T15:14:16Z</dcterms:created>
  <dcterms:modified xsi:type="dcterms:W3CDTF">2024-03-05T15:14:16Z</dcterms:modified>
</cp:coreProperties>
</file>