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bright_outdoor.odoads.com/media/bright_outdoor/media/images/image_1228440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Dadar East nr Taxi Stand opp Swami Narayan Temple Lower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Dadar East nr Taxi Stand opp Swami Narayan Temple Lower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Dadar East nr Taxi Stand opp Swami Narayan Temple Lower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450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1050000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bright_outdoor.odoads.com/media/bright_outdoor/media/images/image_550078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Dadar East nr Taxi Stand opp Swami Narayan Temple Upper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Dadar East nr Taxi Stand opp Swami Narayan Temple Upper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Dadar East nr Taxi Stand opp Swami Narayan Temple Upper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450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550000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bright_outdoor.odoads.com/media/bright_outdoor/media/images/image_3213349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GHATKOPAR Station West-Opp Vishwabharti Hotel-1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Bridge Panel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GHATKOPAR Station West-Opp Vishwabharti Hotel-1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Bridge Panel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GHATKOPAR Station West-Opp Vishwabharti Hotel-1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175000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2024-03-05T15:16:38Z</dcterms:created>
  <dcterms:modified xsi:type="dcterms:W3CDTF">2024-03-05T15:16:38Z</dcterms:modified>
</cp:coreProperties>
</file>