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hitra_advertising.odoads.com/media/chitra_advertising/media/images/image_5575575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Green Park Metro Station Aurobindo Marg towards AIIMS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Green Park Metro Station Aurobindo Marg towards AIIMS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Green Park Metro Station Aurobindo Marg towards AIIMS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Backlit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550000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2024-03-07T08:41:35Z</dcterms:created>
  <dcterms:modified xsi:type="dcterms:W3CDTF">2024-03-07T08:41:35Z</dcterms:modified>
</cp:coreProperties>
</file>