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3853239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Verna ftf Margao to Panjim/Airport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Verna ftf Margao to Panjim/Airport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Panjim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Verna ftf Margao to Panjim/Airport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6724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123000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8945943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Mapusa Market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Mapusa Market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Mapusa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Mapusa Market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2024-03-11T05:18:28Z</dcterms:created>
  <dcterms:modified xsi:type="dcterms:W3CDTF">2024-03-11T05:18:28Z</dcterms:modified>
</cp:coreProperties>
</file>