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tdi_international.odoads.com/media/tdi_international/media/images/new1575525561_667-156992112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Wall Mounted Panels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Wall Mounted Panels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Wall Mounted Panels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Wall Mounted Panels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Chennai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Welcome Corridor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12.993838 ,  80.171344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Various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440000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2024-03-24T16:21:27Z</dcterms:created>
  <dcterms:modified xsi:type="dcterms:W3CDTF">2024-03-24T16:21:27Z</dcterms:modified>
</cp:coreProperties>
</file>