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09/media/images/new1568374785_289-156810329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Ambience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Escalator Wrap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Ambience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Escalator Wrap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Gurgaon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the Central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28.504153 ,  77.097135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150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44000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10/media/images/new1568374785_516-156810332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Ambience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Digital Signage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Ambience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Digital Signage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Gurgaon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second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28.504151 ,  77.097055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140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385000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10/media/images/new1568374785_244-156810335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Ambience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Digital Signage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Ambience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Digital Signage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Gurgaon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BMW/Debenhams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28.505532 ,  77.095873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157.5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275000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2024-04-29T06:02:54Z</dcterms:created>
  <dcterms:modified xsi:type="dcterms:W3CDTF">2024-04-29T06:02:54Z</dcterms:modified>
</cp:coreProperties>
</file>