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chitra_advertising.odoads.com/media/chitra_advertising/media/images/image_3946852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Seelampur Flyover GT Road towards Shahdara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Seelampur Flyover GT Road towards Shahdara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Delhi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Seelampur Flyover GT Road towards Shahdara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200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125000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odoads.com/media/goh_v4/media/images/image_5225827.jpe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Prabhadevi near Siddhivinayak Mandir going towards Cadel road 2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Billboard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Prabhadevi near Siddhivinayak Mandir going towards Cadel road 2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Billboard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Mumbai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Prabhadevi near Siddhivinayak Mandir going towards Cadel road 2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null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600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Frontlit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400000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2024-05-14T08:51:31Z</dcterms:created>
  <dcterms:modified xsi:type="dcterms:W3CDTF">2024-05-14T08:51:31Z</dcterms:modified>
</cp:coreProperties>
</file>