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1/media/images/image_5486649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Saini Rd, Daulatabad Village, Sector 16A, Faridabad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Gentry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Saini Rd, Daulatabad Village, Sector 16A, Faridabad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Gentry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Faridabad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Saini Rd, Daulatabad Village, Sector 16A, Faridabad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320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145000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2024-05-29T04:14:24Z</dcterms:created>
  <dcterms:modified xsi:type="dcterms:W3CDTF">2024-05-29T04:14:24Z</dcterms:modified>
</cp:coreProperties>
</file>