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05/media/images/DhirajSons-Althan-Sura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2 Screens at Dhiraj Sons, Althan, Surat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LCD Screen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2 Screens at Dhiraj Sons, Althan,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LCD 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Dhiraj Sons, Althan,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21.149431,72.782777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2000.00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2024-07-17T00:03:05Z</dcterms:created>
  <dcterms:modified xsi:type="dcterms:W3CDTF">2024-07-17T00:03:05Z</dcterms:modified>
</cp:coreProperties>
</file>