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25/media/images/image_62229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Nagar Road Ramwadi Junction (New Airport Junction) FCG Yerwada FRONT ROW No .2 Inner Side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Nagar Road Ramwadi Junction (New Airport Junction) FCG Yerwada FRONT ROW No .2 Inner Side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Pune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Nagar Road Ramwadi Junction (New Airport Junction) FCG Yerwada FRONT ROW No .2 Inner Side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1280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220000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25/media/images/image_4105393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Sinhgad Rd. Nr. Funtime Theater traffic coming from Dhyari To Rajaram Bridge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Sinhgad Rd. Nr. Funtime Theater traffic coming from Dhyari To Rajaram Bridge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Pune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Sinhgad Rd. Nr. Funtime Theater traffic coming from Dhyari To Rajaram Bridge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2024-08-13T10:20:18Z</dcterms:created>
  <dcterms:modified xsi:type="dcterms:W3CDTF">2024-08-13T10:20:18Z</dcterms:modified>
</cp:coreProperties>
</file>