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hitra_advertising.odoads.com/media/chitra_advertising/media/images/image_394685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Seelampur Flyover GT Road towards Shahdara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Seelampur Flyover GT Road towards Shahdara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Seelampur Flyover GT Road towards Shahdara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2024-08-29T08:25:18Z</dcterms:created>
  <dcterms:modified xsi:type="dcterms:W3CDTF">2024-08-29T08:25:18Z</dcterms:modified>
</cp:coreProperties>
</file>