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/media/images/image_148223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Margao Entrance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Margao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820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80000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chitra_advertising.odoads.com/media/chitra_advertising/media/images/image_6454898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Dilshad Garden Flyover towards Seelampur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Dilshad Garden Flyover towards Seelampur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Dilshad Garden Flyover towards Seelampur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2024-09-05T06:20:37Z</dcterms:created>
  <dcterms:modified xsi:type="dcterms:W3CDTF">2024-09-05T06:20:37Z</dcterms:modified>
</cp:coreProperties>
</file>