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41/media/images/new1568374838_227-1568105257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GVK One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Activation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GVK One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Activation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In the Fish Tank atrium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17.419263 ,  78.448397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100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176000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41/media/images/new1568374838_439-156810526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GVK One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Activation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GVK One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Activation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In the Fish Tank atrium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17.419294 ,  78.448367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400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198000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140/media/images/new1568374839_937-1568105303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Inorbit Mall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Facade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Inorbit Mall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Facade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Hyderabad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Facade facing main road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17.433524 ,  78.386347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312 Sq. ft.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242000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2024-09-05T06:57:09Z</dcterms:created>
  <dcterms:modified xsi:type="dcterms:W3CDTF">2024-09-05T06:57:09Z</dcterms:modified>
</cp:coreProperties>
</file>