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odoads.com/media/goh_v19/media/images/image_2503876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Gandhi Nagar Red Light towards Geeta Colony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Unipole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Gandhi Nagar Red Light towards Geeta Colony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Unipole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Delhi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Gandhi Nagar Red Light towards Geeta Colony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null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200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Frontlit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125000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2024-09-06T11:25:50Z</dcterms:created>
  <dcterms:modified xsi:type="dcterms:W3CDTF">2024-09-06T11:25:50Z</dcterms:modified>
</cp:coreProperties>
</file>