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6/media/images/image_550078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Dadar East nr Taxi Stand opp Swami Narayan Temple Upper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Dadar East nr Taxi Stand opp Swami Narayan Temple Upper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Dadar East nr Taxi Stand opp Swami Narayan Temple Upper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2024-09-28T06:37:12Z</dcterms:created>
  <dcterms:modified xsi:type="dcterms:W3CDTF">2024-09-28T06:37:12Z</dcterms:modified>
</cp:coreProperties>
</file>