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05/media/images/TitaniumSquareAdaja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Digital Screen at Titanium Square Adajan - Hazira Main Road Surat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Smart Boards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Digital Screen at Titanium Square Adajan - Hazira Main Road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Smart Boards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Titanium Square, Adajan - Hazira Main Road, Adajan,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21.18973,72.795808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Ledscreen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35000.00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2024-10-01T12:40:09Z</dcterms:created>
  <dcterms:modified xsi:type="dcterms:W3CDTF">2024-10-01T12:40:09Z</dcterms:modified>
</cp:coreProperties>
</file>