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odoads.com/media/goh_v105/media/images/OppSuratRailwayStatio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Digital Screen Above Bismilla Juice Center, Opp. Exit Gate of Surat Railway Station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Smart Boards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Digital Screen Above Bismilla Juice Center, Opp. Exit Gate of Surat Railway Station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Smart Boards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Surat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Above Bismilla Juice Centra, Opp. Exit Gate of Surat Railway Station, Surat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21.204953,72.840796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Ledscreen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35000.00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2024-11-23T19:48:23Z</dcterms:created>
  <dcterms:modified xsi:type="dcterms:W3CDTF">2024-11-23T19:48:23Z</dcterms:modified>
</cp:coreProperties>
</file>