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57/media/images/new1568374947_688-156810927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Season`s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Atrium Drop Down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Season`s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Atrium Drop Down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Pune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the main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18.519546 ,  73.931518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450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121000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2025-01-17T11:20:32Z</dcterms:created>
  <dcterms:modified xsi:type="dcterms:W3CDTF">2025-01-17T11:20:32Z</dcterms:modified>
</cp:coreProperties>
</file>