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odoads.com/media/goh_v1/media/images/image_8945943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Mapusa Market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Billboard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Mapusa Market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Billboard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Mapusa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Mapusa Market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null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200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Nonlit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30000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odoads.com/media/goh_v1/media/images/image_8945943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Mapusa Market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Billboard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Mapusa Market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Billboard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Mapusa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Mapusa Market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null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200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Nonlit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30000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2025-03-25T07:42:35Z</dcterms:created>
  <dcterms:modified xsi:type="dcterms:W3CDTF">2025-03-25T07:42:35Z</dcterms:modified>
</cp:coreProperties>
</file>