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/media/images/image_5490393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Mapusa Entrance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Mapusa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Mapusa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Mapusa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60000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2025-03-26T11:08:37Z</dcterms:created>
  <dcterms:modified xsi:type="dcterms:W3CDTF">2025-03-26T11:08:37Z</dcterms:modified>
</cp:coreProperties>
</file>