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jfif" ContentType="image/jf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fif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C:\Users\admin\Desktop\live-odoads\goh_odoads\public\upload\file_1690864137404.jfif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Site name : india gate</a:t>
            </a:r>
            <a:endParaRPr lang="en-US" sz="2400" dirty="0"/>
          </a:p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Media Type : Front Facade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Name : india gate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Media Type : Front Facade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City : Delhi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Location : gyhktyhk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GEO Location : 653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Size : 200 x 200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Illumination : Non-lit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Price : 10000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Available Date : 2023-07-31 00:00:00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C:\Users\admin\Desktop\live-odoads\goh_odoads\public\upload\file_1690864184529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Site name : fg</a:t>
            </a:r>
            <a:endParaRPr lang="en-US" sz="2400" dirty="0"/>
          </a:p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Media Type : Front Facade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Name : fg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Media Type : Front Facade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City : Bondila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Location : 1000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GEO Location : 10000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Size : 110 x 110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Illumination : Non-lit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Price : 1000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Available Date : 2023-08-01 00:00:00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2023-08-02T09:47:59Z</dcterms:created>
  <dcterms:modified xsi:type="dcterms:W3CDTF">2023-08-02T09:47:59Z</dcterms:modified>
</cp:coreProperties>
</file>