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4" r:id="rId4"/>
    <p:sldId id="265" r:id="rId5"/>
    <p:sldId id="266" r:id="rId6"/>
    <p:sldId id="267" r:id="rId7"/>
    <p:sldId id="260" r:id="rId8"/>
    <p:sldId id="261" r:id="rId9"/>
    <p:sldId id="281" r:id="rId10"/>
    <p:sldId id="282" r:id="rId11"/>
    <p:sldId id="283" r:id="rId12"/>
    <p:sldId id="286" r:id="rId13"/>
    <p:sldId id="284" r:id="rId14"/>
    <p:sldId id="285" r:id="rId15"/>
    <p:sldId id="287" r:id="rId16"/>
    <p:sldId id="290" r:id="rId17"/>
    <p:sldId id="262" r:id="rId18"/>
    <p:sldId id="288" r:id="rId19"/>
    <p:sldId id="289" r:id="rId20"/>
    <p:sldId id="263" r:id="rId21"/>
    <p:sldId id="271" r:id="rId22"/>
    <p:sldId id="275" r:id="rId23"/>
    <p:sldId id="276" r:id="rId24"/>
    <p:sldId id="272" r:id="rId25"/>
    <p:sldId id="277" r:id="rId26"/>
    <p:sldId id="278" r:id="rId27"/>
    <p:sldId id="279" r:id="rId28"/>
    <p:sldId id="273" r:id="rId29"/>
    <p:sldId id="274" r:id="rId30"/>
    <p:sldId id="280" r:id="rId31"/>
    <p:sldId id="259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1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4CD1D-70E4-4376-BAC5-546C8543FF9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43E11864-E0AC-4587-96AD-E3D3F71E57D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pingendo</a:t>
          </a:r>
          <a:endParaRPr lang="ko-KR" altLang="en-US" dirty="0"/>
        </a:p>
      </dgm:t>
    </dgm:pt>
    <dgm:pt modelId="{F6AF40CD-9CAA-4C8A-9B52-565545D4D1E9}" type="parTrans" cxnId="{89332BDA-F557-49D2-9868-C479C08576BE}">
      <dgm:prSet/>
      <dgm:spPr/>
      <dgm:t>
        <a:bodyPr/>
        <a:lstStyle/>
        <a:p>
          <a:pPr latinLnBrk="1"/>
          <a:endParaRPr lang="ko-KR" altLang="en-US"/>
        </a:p>
      </dgm:t>
    </dgm:pt>
    <dgm:pt modelId="{F775BE3A-829E-411D-B1B8-D887F8147418}" type="sibTrans" cxnId="{89332BDA-F557-49D2-9868-C479C08576BE}">
      <dgm:prSet/>
      <dgm:spPr/>
      <dgm:t>
        <a:bodyPr/>
        <a:lstStyle/>
        <a:p>
          <a:pPr latinLnBrk="1"/>
          <a:endParaRPr lang="ko-KR" altLang="en-US"/>
        </a:p>
      </dgm:t>
    </dgm:pt>
    <dgm:pt modelId="{344BB86C-C923-4580-BB1C-5EB05305C80D}">
      <dgm:prSet phldrT="[텍스트]"/>
      <dgm:spPr/>
      <dgm:t>
        <a:bodyPr/>
        <a:lstStyle/>
        <a:p>
          <a:pPr latinLnBrk="1"/>
          <a:r>
            <a:rPr lang="en-US" altLang="ko-KR" dirty="0" smtClean="0"/>
            <a:t>Html, </a:t>
          </a:r>
          <a:r>
            <a:rPr lang="en-US" altLang="ko-KR" dirty="0" err="1" smtClean="0"/>
            <a:t>css</a:t>
          </a:r>
          <a:r>
            <a:rPr lang="en-US" altLang="ko-KR" dirty="0" smtClean="0"/>
            <a:t> </a:t>
          </a:r>
          <a:r>
            <a:rPr lang="ko-KR" altLang="en-US" dirty="0" smtClean="0"/>
            <a:t>제작</a:t>
          </a:r>
          <a:endParaRPr lang="ko-KR" altLang="en-US" dirty="0"/>
        </a:p>
      </dgm:t>
    </dgm:pt>
    <dgm:pt modelId="{5AC07214-442F-4EAB-9B3C-5CC3936D0F36}" type="parTrans" cxnId="{0FEFDCBC-8F41-4C04-AF58-0BA019C977DC}">
      <dgm:prSet/>
      <dgm:spPr/>
      <dgm:t>
        <a:bodyPr/>
        <a:lstStyle/>
        <a:p>
          <a:pPr latinLnBrk="1"/>
          <a:endParaRPr lang="ko-KR" altLang="en-US"/>
        </a:p>
      </dgm:t>
    </dgm:pt>
    <dgm:pt modelId="{7E77F705-CBB9-45C2-86F1-0A88E725CF59}" type="sibTrans" cxnId="{0FEFDCBC-8F41-4C04-AF58-0BA019C977DC}">
      <dgm:prSet/>
      <dgm:spPr/>
      <dgm:t>
        <a:bodyPr/>
        <a:lstStyle/>
        <a:p>
          <a:pPr latinLnBrk="1"/>
          <a:endParaRPr lang="ko-KR" altLang="en-US"/>
        </a:p>
      </dgm:t>
    </dgm:pt>
    <dgm:pt modelId="{7CC99583-1547-46E8-BAD9-5A6BA1A26F6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phpmyadmin</a:t>
          </a:r>
          <a:endParaRPr lang="ko-KR" altLang="en-US" dirty="0"/>
        </a:p>
      </dgm:t>
    </dgm:pt>
    <dgm:pt modelId="{94775926-31D8-4BC3-A368-B6958E7A3B99}" type="parTrans" cxnId="{865C5470-DF2A-493B-A38F-1474D0350011}">
      <dgm:prSet/>
      <dgm:spPr/>
      <dgm:t>
        <a:bodyPr/>
        <a:lstStyle/>
        <a:p>
          <a:pPr latinLnBrk="1"/>
          <a:endParaRPr lang="ko-KR" altLang="en-US"/>
        </a:p>
      </dgm:t>
    </dgm:pt>
    <dgm:pt modelId="{7B3B9064-68A8-4D38-83CC-FF687ACFB5A7}" type="sibTrans" cxnId="{865C5470-DF2A-493B-A38F-1474D0350011}">
      <dgm:prSet/>
      <dgm:spPr/>
      <dgm:t>
        <a:bodyPr/>
        <a:lstStyle/>
        <a:p>
          <a:pPr latinLnBrk="1"/>
          <a:endParaRPr lang="ko-KR" altLang="en-US"/>
        </a:p>
      </dgm:t>
    </dgm:pt>
    <dgm:pt modelId="{47E21AB5-8DD9-4CDE-BAAD-FD43D5578217}">
      <dgm:prSet phldrT="[텍스트]"/>
      <dgm:spPr/>
      <dgm:t>
        <a:bodyPr/>
        <a:lstStyle/>
        <a:p>
          <a:pPr latinLnBrk="1"/>
          <a:r>
            <a:rPr lang="ko-KR" altLang="en-US" dirty="0" smtClean="0"/>
            <a:t>웹사이트에 필요한 </a:t>
          </a:r>
          <a:r>
            <a:rPr lang="en-US" altLang="ko-KR" dirty="0" smtClean="0"/>
            <a:t>DB </a:t>
          </a:r>
          <a:r>
            <a:rPr lang="ko-KR" altLang="en-US" dirty="0" err="1" smtClean="0"/>
            <a:t>생성및</a:t>
          </a:r>
          <a:r>
            <a:rPr lang="ko-KR" altLang="en-US" dirty="0" smtClean="0"/>
            <a:t> 관리</a:t>
          </a:r>
          <a:endParaRPr lang="ko-KR" altLang="en-US" dirty="0"/>
        </a:p>
      </dgm:t>
    </dgm:pt>
    <dgm:pt modelId="{5BEE505F-E8E0-4612-A966-2F6BFDEE0848}" type="parTrans" cxnId="{D78E7597-7146-4300-B132-6CEB93C84EA3}">
      <dgm:prSet/>
      <dgm:spPr/>
      <dgm:t>
        <a:bodyPr/>
        <a:lstStyle/>
        <a:p>
          <a:pPr latinLnBrk="1"/>
          <a:endParaRPr lang="ko-KR" altLang="en-US"/>
        </a:p>
      </dgm:t>
    </dgm:pt>
    <dgm:pt modelId="{7CA5DEDA-22E1-4876-A168-7B994684C40D}" type="sibTrans" cxnId="{D78E7597-7146-4300-B132-6CEB93C84EA3}">
      <dgm:prSet/>
      <dgm:spPr/>
      <dgm:t>
        <a:bodyPr/>
        <a:lstStyle/>
        <a:p>
          <a:pPr latinLnBrk="1"/>
          <a:endParaRPr lang="ko-KR" altLang="en-US"/>
        </a:p>
      </dgm:t>
    </dgm:pt>
    <dgm:pt modelId="{150C88C7-FEB3-4228-B98C-E2F33DBA3116}">
      <dgm:prSet phldrT="[텍스트]"/>
      <dgm:spPr/>
      <dgm:t>
        <a:bodyPr/>
        <a:lstStyle/>
        <a:p>
          <a:pPr latinLnBrk="1"/>
          <a:r>
            <a:rPr lang="en-US" altLang="ko-KR" dirty="0" smtClean="0"/>
            <a:t>Notepad++</a:t>
          </a:r>
          <a:endParaRPr lang="ko-KR" altLang="en-US" dirty="0"/>
        </a:p>
      </dgm:t>
    </dgm:pt>
    <dgm:pt modelId="{F84B9148-C229-408F-9E7B-F1B0B8E29FEC}" type="parTrans" cxnId="{2ECEEF6F-7DD5-4048-851D-2C72EE927AB8}">
      <dgm:prSet/>
      <dgm:spPr/>
      <dgm:t>
        <a:bodyPr/>
        <a:lstStyle/>
        <a:p>
          <a:pPr latinLnBrk="1"/>
          <a:endParaRPr lang="ko-KR" altLang="en-US"/>
        </a:p>
      </dgm:t>
    </dgm:pt>
    <dgm:pt modelId="{F3D8F499-A70B-4757-A381-D54DF3B5A44A}" type="sibTrans" cxnId="{2ECEEF6F-7DD5-4048-851D-2C72EE927AB8}">
      <dgm:prSet/>
      <dgm:spPr/>
      <dgm:t>
        <a:bodyPr/>
        <a:lstStyle/>
        <a:p>
          <a:pPr latinLnBrk="1"/>
          <a:endParaRPr lang="ko-KR" altLang="en-US"/>
        </a:p>
      </dgm:t>
    </dgm:pt>
    <dgm:pt modelId="{EC019B48-3152-4E03-8358-C81ABE739037}">
      <dgm:prSet phldrT="[텍스트]" custT="1"/>
      <dgm:spPr/>
      <dgm:t>
        <a:bodyPr/>
        <a:lstStyle/>
        <a:p>
          <a:pPr latinLnBrk="1"/>
          <a:r>
            <a:rPr lang="en-US" altLang="ko-KR" sz="1300" dirty="0" smtClean="0"/>
            <a:t>html </a:t>
          </a:r>
          <a:r>
            <a:rPr lang="ko-KR" altLang="en-US" sz="1300" dirty="0" smtClean="0"/>
            <a:t>과 </a:t>
          </a:r>
          <a:r>
            <a:rPr lang="en-US" altLang="ko-KR" sz="1300" dirty="0" smtClean="0"/>
            <a:t>DB</a:t>
          </a:r>
          <a:r>
            <a:rPr lang="ko-KR" altLang="en-US" sz="1300" dirty="0" smtClean="0"/>
            <a:t>를 연결 해주는 </a:t>
          </a:r>
          <a:r>
            <a:rPr lang="en-US" altLang="ko-KR" sz="1300" dirty="0" smtClean="0"/>
            <a:t>PHP</a:t>
          </a:r>
          <a:r>
            <a:rPr lang="ko-KR" altLang="en-US" sz="1300" dirty="0" smtClean="0"/>
            <a:t>를</a:t>
          </a:r>
          <a:r>
            <a:rPr lang="en-US" altLang="ko-KR" sz="1300" dirty="0" smtClean="0"/>
            <a:t> </a:t>
          </a:r>
          <a:r>
            <a:rPr lang="ko-KR" altLang="en-US" sz="1300" dirty="0" smtClean="0"/>
            <a:t>제작</a:t>
          </a:r>
          <a:endParaRPr lang="ko-KR" altLang="en-US" sz="1300" dirty="0"/>
        </a:p>
      </dgm:t>
    </dgm:pt>
    <dgm:pt modelId="{DC959B1A-FC71-44E7-B9ED-B6328477D386}" type="parTrans" cxnId="{3A032861-16A7-4916-9AB6-B890E23AB1A8}">
      <dgm:prSet/>
      <dgm:spPr/>
      <dgm:t>
        <a:bodyPr/>
        <a:lstStyle/>
        <a:p>
          <a:pPr latinLnBrk="1"/>
          <a:endParaRPr lang="ko-KR" altLang="en-US"/>
        </a:p>
      </dgm:t>
    </dgm:pt>
    <dgm:pt modelId="{5BDA44AD-B6EF-4986-8B31-FA853D79AD1F}" type="sibTrans" cxnId="{3A032861-16A7-4916-9AB6-B890E23AB1A8}">
      <dgm:prSet/>
      <dgm:spPr/>
      <dgm:t>
        <a:bodyPr/>
        <a:lstStyle/>
        <a:p>
          <a:pPr latinLnBrk="1"/>
          <a:endParaRPr lang="ko-KR" altLang="en-US"/>
        </a:p>
      </dgm:t>
    </dgm:pt>
    <dgm:pt modelId="{ED48761E-A34D-40E4-9B87-0B1EA011BC03}">
      <dgm:prSet phldrT="[텍스트]"/>
      <dgm:spPr/>
      <dgm:t>
        <a:bodyPr/>
        <a:lstStyle/>
        <a:p>
          <a:pPr latinLnBrk="1"/>
          <a:r>
            <a:rPr lang="ko-KR" altLang="en-US" dirty="0" smtClean="0"/>
            <a:t>웹사이트 기본 틀 제작</a:t>
          </a:r>
          <a:endParaRPr lang="ko-KR" altLang="en-US" dirty="0"/>
        </a:p>
      </dgm:t>
    </dgm:pt>
    <dgm:pt modelId="{E7AFED6C-0D38-42E2-8846-CB99524294B1}" type="parTrans" cxnId="{EC6AF859-C263-48C7-AD85-CA47E08256E5}">
      <dgm:prSet/>
      <dgm:spPr/>
      <dgm:t>
        <a:bodyPr/>
        <a:lstStyle/>
        <a:p>
          <a:pPr latinLnBrk="1"/>
          <a:endParaRPr lang="ko-KR" altLang="en-US"/>
        </a:p>
      </dgm:t>
    </dgm:pt>
    <dgm:pt modelId="{CE1C42DA-2614-4C55-9135-2042198B7703}" type="sibTrans" cxnId="{EC6AF859-C263-48C7-AD85-CA47E08256E5}">
      <dgm:prSet/>
      <dgm:spPr/>
      <dgm:t>
        <a:bodyPr/>
        <a:lstStyle/>
        <a:p>
          <a:pPr latinLnBrk="1"/>
          <a:endParaRPr lang="ko-KR" altLang="en-US"/>
        </a:p>
      </dgm:t>
    </dgm:pt>
    <dgm:pt modelId="{9C3BB189-E1D8-4C64-82F6-7DB661D3914B}">
      <dgm:prSet phldrT="[텍스트]" custT="1"/>
      <dgm:spPr/>
      <dgm:t>
        <a:bodyPr/>
        <a:lstStyle/>
        <a:p>
          <a:pPr latinLnBrk="1"/>
          <a:r>
            <a:rPr lang="en-US" altLang="ko-KR" sz="1300" dirty="0" smtClean="0"/>
            <a:t>Html </a:t>
          </a:r>
          <a:r>
            <a:rPr lang="ko-KR" altLang="en-US" sz="1300" dirty="0" smtClean="0"/>
            <a:t>일부 수정</a:t>
          </a:r>
          <a:endParaRPr lang="ko-KR" altLang="en-US" sz="1300" dirty="0"/>
        </a:p>
      </dgm:t>
    </dgm:pt>
    <dgm:pt modelId="{17919D3D-24C7-4D2B-9D06-4A46F3DB64D2}" type="parTrans" cxnId="{E12BED66-3655-4B45-AC94-A706C17D20DB}">
      <dgm:prSet/>
      <dgm:spPr/>
      <dgm:t>
        <a:bodyPr/>
        <a:lstStyle/>
        <a:p>
          <a:pPr latinLnBrk="1"/>
          <a:endParaRPr lang="ko-KR" altLang="en-US"/>
        </a:p>
      </dgm:t>
    </dgm:pt>
    <dgm:pt modelId="{DDDCD49C-A719-42AD-9035-7B48A31111C5}" type="sibTrans" cxnId="{E12BED66-3655-4B45-AC94-A706C17D20DB}">
      <dgm:prSet/>
      <dgm:spPr/>
      <dgm:t>
        <a:bodyPr/>
        <a:lstStyle/>
        <a:p>
          <a:pPr latinLnBrk="1"/>
          <a:endParaRPr lang="ko-KR" altLang="en-US"/>
        </a:p>
      </dgm:t>
    </dgm:pt>
    <dgm:pt modelId="{8AF10709-0F72-482B-A5EE-F5D75357772B}" type="pres">
      <dgm:prSet presAssocID="{C684CD1D-70E4-4376-BAC5-546C8543FF9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3473C8-6388-475A-B433-F9C3E78EFE22}" type="pres">
      <dgm:prSet presAssocID="{43E11864-E0AC-4587-96AD-E3D3F71E57DD}" presName="composite" presStyleCnt="0"/>
      <dgm:spPr/>
    </dgm:pt>
    <dgm:pt modelId="{C56E4518-296F-49D7-AF59-21C24E2ED63C}" type="pres">
      <dgm:prSet presAssocID="{43E11864-E0AC-4587-96AD-E3D3F71E57DD}" presName="bentUpArrow1" presStyleLbl="alignImgPlace1" presStyleIdx="0" presStyleCnt="2"/>
      <dgm:spPr/>
    </dgm:pt>
    <dgm:pt modelId="{07D52550-94D7-40C3-94BD-FA404AB029E0}" type="pres">
      <dgm:prSet presAssocID="{43E11864-E0AC-4587-96AD-E3D3F71E57D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0D81AD-FBC8-4E07-9E51-D195EF254F97}" type="pres">
      <dgm:prSet presAssocID="{43E11864-E0AC-4587-96AD-E3D3F71E57D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C40415-44C9-49D7-954C-C9BD12B320C9}" type="pres">
      <dgm:prSet presAssocID="{F775BE3A-829E-411D-B1B8-D887F8147418}" presName="sibTrans" presStyleCnt="0"/>
      <dgm:spPr/>
    </dgm:pt>
    <dgm:pt modelId="{4CF405E9-CF1A-4C30-BFE4-A1F7471B647D}" type="pres">
      <dgm:prSet presAssocID="{7CC99583-1547-46E8-BAD9-5A6BA1A26F66}" presName="composite" presStyleCnt="0"/>
      <dgm:spPr/>
    </dgm:pt>
    <dgm:pt modelId="{B12C1EF5-04FE-429A-A0D2-A56EC13B8D43}" type="pres">
      <dgm:prSet presAssocID="{7CC99583-1547-46E8-BAD9-5A6BA1A26F66}" presName="bentUpArrow1" presStyleLbl="alignImgPlace1" presStyleIdx="1" presStyleCnt="2"/>
      <dgm:spPr/>
    </dgm:pt>
    <dgm:pt modelId="{A8BC22C5-9EC8-444D-918B-E7E6326D31C3}" type="pres">
      <dgm:prSet presAssocID="{7CC99583-1547-46E8-BAD9-5A6BA1A26F6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805C4E-5C54-4FF8-BE95-7A8D303E9CD3}" type="pres">
      <dgm:prSet presAssocID="{7CC99583-1547-46E8-BAD9-5A6BA1A26F6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5C94BE-8300-44F6-BB6B-FB83D7D99C79}" type="pres">
      <dgm:prSet presAssocID="{7B3B9064-68A8-4D38-83CC-FF687ACFB5A7}" presName="sibTrans" presStyleCnt="0"/>
      <dgm:spPr/>
    </dgm:pt>
    <dgm:pt modelId="{6933D9AA-A31F-4A64-B671-9F042DCC1E7C}" type="pres">
      <dgm:prSet presAssocID="{150C88C7-FEB3-4228-B98C-E2F33DBA3116}" presName="composite" presStyleCnt="0"/>
      <dgm:spPr/>
    </dgm:pt>
    <dgm:pt modelId="{C4C9E081-4BC8-4AA9-AEE4-0101F788877D}" type="pres">
      <dgm:prSet presAssocID="{150C88C7-FEB3-4228-B98C-E2F33DBA311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54871D-FA69-4D26-AEF6-7AFC10492044}" type="pres">
      <dgm:prSet presAssocID="{150C88C7-FEB3-4228-B98C-E2F33DBA3116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ECEEF6F-7DD5-4048-851D-2C72EE927AB8}" srcId="{C684CD1D-70E4-4376-BAC5-546C8543FF90}" destId="{150C88C7-FEB3-4228-B98C-E2F33DBA3116}" srcOrd="2" destOrd="0" parTransId="{F84B9148-C229-408F-9E7B-F1B0B8E29FEC}" sibTransId="{F3D8F499-A70B-4757-A381-D54DF3B5A44A}"/>
    <dgm:cxn modelId="{62913565-E7CE-423E-9C01-51D3369B6274}" type="presOf" srcId="{EC019B48-3152-4E03-8358-C81ABE739037}" destId="{8554871D-FA69-4D26-AEF6-7AFC10492044}" srcOrd="0" destOrd="0" presId="urn:microsoft.com/office/officeart/2005/8/layout/StepDownProcess"/>
    <dgm:cxn modelId="{42C31E49-B406-4201-8238-B90D8EBF766C}" type="presOf" srcId="{150C88C7-FEB3-4228-B98C-E2F33DBA3116}" destId="{C4C9E081-4BC8-4AA9-AEE4-0101F788877D}" srcOrd="0" destOrd="0" presId="urn:microsoft.com/office/officeart/2005/8/layout/StepDownProcess"/>
    <dgm:cxn modelId="{D78E7597-7146-4300-B132-6CEB93C84EA3}" srcId="{7CC99583-1547-46E8-BAD9-5A6BA1A26F66}" destId="{47E21AB5-8DD9-4CDE-BAAD-FD43D5578217}" srcOrd="0" destOrd="0" parTransId="{5BEE505F-E8E0-4612-A966-2F6BFDEE0848}" sibTransId="{7CA5DEDA-22E1-4876-A168-7B994684C40D}"/>
    <dgm:cxn modelId="{865C5470-DF2A-493B-A38F-1474D0350011}" srcId="{C684CD1D-70E4-4376-BAC5-546C8543FF90}" destId="{7CC99583-1547-46E8-BAD9-5A6BA1A26F66}" srcOrd="1" destOrd="0" parTransId="{94775926-31D8-4BC3-A368-B6958E7A3B99}" sibTransId="{7B3B9064-68A8-4D38-83CC-FF687ACFB5A7}"/>
    <dgm:cxn modelId="{89332BDA-F557-49D2-9868-C479C08576BE}" srcId="{C684CD1D-70E4-4376-BAC5-546C8543FF90}" destId="{43E11864-E0AC-4587-96AD-E3D3F71E57DD}" srcOrd="0" destOrd="0" parTransId="{F6AF40CD-9CAA-4C8A-9B52-565545D4D1E9}" sibTransId="{F775BE3A-829E-411D-B1B8-D887F8147418}"/>
    <dgm:cxn modelId="{3B1927A4-0617-448F-9C85-E6F89E06FF9B}" type="presOf" srcId="{C684CD1D-70E4-4376-BAC5-546C8543FF90}" destId="{8AF10709-0F72-482B-A5EE-F5D75357772B}" srcOrd="0" destOrd="0" presId="urn:microsoft.com/office/officeart/2005/8/layout/StepDownProcess"/>
    <dgm:cxn modelId="{AD1EF5DE-6705-4FC3-AED7-C065894D7FED}" type="presOf" srcId="{344BB86C-C923-4580-BB1C-5EB05305C80D}" destId="{F90D81AD-FBC8-4E07-9E51-D195EF254F97}" srcOrd="0" destOrd="0" presId="urn:microsoft.com/office/officeart/2005/8/layout/StepDownProcess"/>
    <dgm:cxn modelId="{176E2763-1CF1-49D2-8DD1-BB136D3FCB7D}" type="presOf" srcId="{47E21AB5-8DD9-4CDE-BAAD-FD43D5578217}" destId="{35805C4E-5C54-4FF8-BE95-7A8D303E9CD3}" srcOrd="0" destOrd="0" presId="urn:microsoft.com/office/officeart/2005/8/layout/StepDownProcess"/>
    <dgm:cxn modelId="{EC6AF859-C263-48C7-AD85-CA47E08256E5}" srcId="{43E11864-E0AC-4587-96AD-E3D3F71E57DD}" destId="{ED48761E-A34D-40E4-9B87-0B1EA011BC03}" srcOrd="1" destOrd="0" parTransId="{E7AFED6C-0D38-42E2-8846-CB99524294B1}" sibTransId="{CE1C42DA-2614-4C55-9135-2042198B7703}"/>
    <dgm:cxn modelId="{E12BED66-3655-4B45-AC94-A706C17D20DB}" srcId="{150C88C7-FEB3-4228-B98C-E2F33DBA3116}" destId="{9C3BB189-E1D8-4C64-82F6-7DB661D3914B}" srcOrd="1" destOrd="0" parTransId="{17919D3D-24C7-4D2B-9D06-4A46F3DB64D2}" sibTransId="{DDDCD49C-A719-42AD-9035-7B48A31111C5}"/>
    <dgm:cxn modelId="{0FEFDCBC-8F41-4C04-AF58-0BA019C977DC}" srcId="{43E11864-E0AC-4587-96AD-E3D3F71E57DD}" destId="{344BB86C-C923-4580-BB1C-5EB05305C80D}" srcOrd="0" destOrd="0" parTransId="{5AC07214-442F-4EAB-9B3C-5CC3936D0F36}" sibTransId="{7E77F705-CBB9-45C2-86F1-0A88E725CF59}"/>
    <dgm:cxn modelId="{F2244DAB-36E5-4E45-A6B7-E9F46C0CAF71}" type="presOf" srcId="{ED48761E-A34D-40E4-9B87-0B1EA011BC03}" destId="{F90D81AD-FBC8-4E07-9E51-D195EF254F97}" srcOrd="0" destOrd="1" presId="urn:microsoft.com/office/officeart/2005/8/layout/StepDownProcess"/>
    <dgm:cxn modelId="{8468A96D-DB8E-4AC1-AF94-71F8D3B2C617}" type="presOf" srcId="{43E11864-E0AC-4587-96AD-E3D3F71E57DD}" destId="{07D52550-94D7-40C3-94BD-FA404AB029E0}" srcOrd="0" destOrd="0" presId="urn:microsoft.com/office/officeart/2005/8/layout/StepDownProcess"/>
    <dgm:cxn modelId="{3A032861-16A7-4916-9AB6-B890E23AB1A8}" srcId="{150C88C7-FEB3-4228-B98C-E2F33DBA3116}" destId="{EC019B48-3152-4E03-8358-C81ABE739037}" srcOrd="0" destOrd="0" parTransId="{DC959B1A-FC71-44E7-B9ED-B6328477D386}" sibTransId="{5BDA44AD-B6EF-4986-8B31-FA853D79AD1F}"/>
    <dgm:cxn modelId="{06D2AF9F-8829-44DB-A978-9F9A9E5F9D85}" type="presOf" srcId="{9C3BB189-E1D8-4C64-82F6-7DB661D3914B}" destId="{8554871D-FA69-4D26-AEF6-7AFC10492044}" srcOrd="0" destOrd="1" presId="urn:microsoft.com/office/officeart/2005/8/layout/StepDownProcess"/>
    <dgm:cxn modelId="{CC616E82-5B6F-4396-85A3-1A87AB830635}" type="presOf" srcId="{7CC99583-1547-46E8-BAD9-5A6BA1A26F66}" destId="{A8BC22C5-9EC8-444D-918B-E7E6326D31C3}" srcOrd="0" destOrd="0" presId="urn:microsoft.com/office/officeart/2005/8/layout/StepDownProcess"/>
    <dgm:cxn modelId="{A3C3722E-8B55-450F-B2EB-7ADC97361680}" type="presParOf" srcId="{8AF10709-0F72-482B-A5EE-F5D75357772B}" destId="{883473C8-6388-475A-B433-F9C3E78EFE22}" srcOrd="0" destOrd="0" presId="urn:microsoft.com/office/officeart/2005/8/layout/StepDownProcess"/>
    <dgm:cxn modelId="{8E4BB863-1D74-4617-9C89-D511C48802FB}" type="presParOf" srcId="{883473C8-6388-475A-B433-F9C3E78EFE22}" destId="{C56E4518-296F-49D7-AF59-21C24E2ED63C}" srcOrd="0" destOrd="0" presId="urn:microsoft.com/office/officeart/2005/8/layout/StepDownProcess"/>
    <dgm:cxn modelId="{F6F5B308-1DDA-493D-93FC-68A8C3C91A2A}" type="presParOf" srcId="{883473C8-6388-475A-B433-F9C3E78EFE22}" destId="{07D52550-94D7-40C3-94BD-FA404AB029E0}" srcOrd="1" destOrd="0" presId="urn:microsoft.com/office/officeart/2005/8/layout/StepDownProcess"/>
    <dgm:cxn modelId="{28FCB96D-BB19-4461-B4F9-D5CA8EEB03E3}" type="presParOf" srcId="{883473C8-6388-475A-B433-F9C3E78EFE22}" destId="{F90D81AD-FBC8-4E07-9E51-D195EF254F97}" srcOrd="2" destOrd="0" presId="urn:microsoft.com/office/officeart/2005/8/layout/StepDownProcess"/>
    <dgm:cxn modelId="{E026FE36-5FA3-42EC-9E07-8D08D4A44B9A}" type="presParOf" srcId="{8AF10709-0F72-482B-A5EE-F5D75357772B}" destId="{D3C40415-44C9-49D7-954C-C9BD12B320C9}" srcOrd="1" destOrd="0" presId="urn:microsoft.com/office/officeart/2005/8/layout/StepDownProcess"/>
    <dgm:cxn modelId="{3695E3FA-751F-4FC2-A3C1-881D8B509DB9}" type="presParOf" srcId="{8AF10709-0F72-482B-A5EE-F5D75357772B}" destId="{4CF405E9-CF1A-4C30-BFE4-A1F7471B647D}" srcOrd="2" destOrd="0" presId="urn:microsoft.com/office/officeart/2005/8/layout/StepDownProcess"/>
    <dgm:cxn modelId="{8C7D55BD-0F9C-407C-BA5D-8298D51D5FBA}" type="presParOf" srcId="{4CF405E9-CF1A-4C30-BFE4-A1F7471B647D}" destId="{B12C1EF5-04FE-429A-A0D2-A56EC13B8D43}" srcOrd="0" destOrd="0" presId="urn:microsoft.com/office/officeart/2005/8/layout/StepDownProcess"/>
    <dgm:cxn modelId="{DD24264E-389C-4193-8ED2-C486314E3B34}" type="presParOf" srcId="{4CF405E9-CF1A-4C30-BFE4-A1F7471B647D}" destId="{A8BC22C5-9EC8-444D-918B-E7E6326D31C3}" srcOrd="1" destOrd="0" presId="urn:microsoft.com/office/officeart/2005/8/layout/StepDownProcess"/>
    <dgm:cxn modelId="{7FC69B0D-E850-4C0F-ACE5-83AD3E4A66C6}" type="presParOf" srcId="{4CF405E9-CF1A-4C30-BFE4-A1F7471B647D}" destId="{35805C4E-5C54-4FF8-BE95-7A8D303E9CD3}" srcOrd="2" destOrd="0" presId="urn:microsoft.com/office/officeart/2005/8/layout/StepDownProcess"/>
    <dgm:cxn modelId="{CC74189C-729B-4E5B-86E2-F77E526DBDD4}" type="presParOf" srcId="{8AF10709-0F72-482B-A5EE-F5D75357772B}" destId="{445C94BE-8300-44F6-BB6B-FB83D7D99C79}" srcOrd="3" destOrd="0" presId="urn:microsoft.com/office/officeart/2005/8/layout/StepDownProcess"/>
    <dgm:cxn modelId="{AA5165CD-E7ED-4552-9449-1376454ED0E8}" type="presParOf" srcId="{8AF10709-0F72-482B-A5EE-F5D75357772B}" destId="{6933D9AA-A31F-4A64-B671-9F042DCC1E7C}" srcOrd="4" destOrd="0" presId="urn:microsoft.com/office/officeart/2005/8/layout/StepDownProcess"/>
    <dgm:cxn modelId="{62A321A8-73D4-4EC5-BFA7-76E479EFC2CB}" type="presParOf" srcId="{6933D9AA-A31F-4A64-B671-9F042DCC1E7C}" destId="{C4C9E081-4BC8-4AA9-AEE4-0101F788877D}" srcOrd="0" destOrd="0" presId="urn:microsoft.com/office/officeart/2005/8/layout/StepDownProcess"/>
    <dgm:cxn modelId="{F54C61EA-1DBE-4905-9182-B8F3B5E4EE86}" type="presParOf" srcId="{6933D9AA-A31F-4A64-B671-9F042DCC1E7C}" destId="{8554871D-FA69-4D26-AEF6-7AFC1049204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037E3B-8495-4E52-A511-CD1FEB6BB1FD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655FFF9D-D649-4E58-814C-2B7E414F47EB}">
      <dgm:prSet phldrT="[텍스트]"/>
      <dgm:spPr/>
      <dgm:t>
        <a:bodyPr/>
        <a:lstStyle/>
        <a:p>
          <a:pPr latinLnBrk="1"/>
          <a:r>
            <a:rPr lang="en-US" altLang="ko-KR" dirty="0" smtClean="0"/>
            <a:t>html</a:t>
          </a:r>
          <a:endParaRPr lang="ko-KR" altLang="en-US" dirty="0"/>
        </a:p>
      </dgm:t>
    </dgm:pt>
    <dgm:pt modelId="{660FB26A-95CF-4E22-A8AA-6EED0C03622A}" type="parTrans" cxnId="{5C373FE7-7ABB-4E57-9D65-5585FA7FED26}">
      <dgm:prSet/>
      <dgm:spPr/>
      <dgm:t>
        <a:bodyPr/>
        <a:lstStyle/>
        <a:p>
          <a:pPr latinLnBrk="1"/>
          <a:endParaRPr lang="ko-KR" altLang="en-US"/>
        </a:p>
      </dgm:t>
    </dgm:pt>
    <dgm:pt modelId="{7CDF50A2-E395-4F00-A54B-BB4F77D14679}" type="sibTrans" cxnId="{5C373FE7-7ABB-4E57-9D65-5585FA7FED26}">
      <dgm:prSet/>
      <dgm:spPr/>
      <dgm:t>
        <a:bodyPr/>
        <a:lstStyle/>
        <a:p>
          <a:pPr latinLnBrk="1"/>
          <a:endParaRPr lang="ko-KR" altLang="en-US"/>
        </a:p>
      </dgm:t>
    </dgm:pt>
    <dgm:pt modelId="{5E60E75C-358B-4008-8EBF-B91861918298}">
      <dgm:prSet phldrT="[텍스트]"/>
      <dgm:spPr/>
      <dgm:t>
        <a:bodyPr/>
        <a:lstStyle/>
        <a:p>
          <a:pPr latinLnBrk="1"/>
          <a:r>
            <a:rPr lang="en-US" altLang="ko-KR" dirty="0" smtClean="0"/>
            <a:t>board</a:t>
          </a:r>
          <a:endParaRPr lang="ko-KR" altLang="en-US" dirty="0"/>
        </a:p>
      </dgm:t>
    </dgm:pt>
    <dgm:pt modelId="{834C03AF-C4A7-437E-A46D-6310CECE3BD2}" type="parTrans" cxnId="{FCB6597B-456D-4DDD-BA54-C77EAD78CD67}">
      <dgm:prSet/>
      <dgm:spPr/>
      <dgm:t>
        <a:bodyPr/>
        <a:lstStyle/>
        <a:p>
          <a:pPr latinLnBrk="1"/>
          <a:endParaRPr lang="ko-KR" altLang="en-US"/>
        </a:p>
      </dgm:t>
    </dgm:pt>
    <dgm:pt modelId="{AE478621-7A5C-4E88-A415-AD4468852D47}" type="sibTrans" cxnId="{FCB6597B-456D-4DDD-BA54-C77EAD78CD67}">
      <dgm:prSet/>
      <dgm:spPr/>
      <dgm:t>
        <a:bodyPr/>
        <a:lstStyle/>
        <a:p>
          <a:pPr latinLnBrk="1"/>
          <a:endParaRPr lang="ko-KR" altLang="en-US"/>
        </a:p>
      </dgm:t>
    </dgm:pt>
    <dgm:pt modelId="{C74DCDE5-4B48-4299-889F-A2D0FA46810B}">
      <dgm:prSet phldrT="[텍스트]"/>
      <dgm:spPr/>
      <dgm:t>
        <a:bodyPr/>
        <a:lstStyle/>
        <a:p>
          <a:pPr latinLnBrk="1"/>
          <a:r>
            <a:rPr lang="en-US" altLang="ko-KR" dirty="0" smtClean="0"/>
            <a:t>bbs1</a:t>
          </a:r>
          <a:endParaRPr lang="ko-KR" altLang="en-US" dirty="0"/>
        </a:p>
      </dgm:t>
    </dgm:pt>
    <dgm:pt modelId="{7B384B81-7D16-456D-9F17-6DA2B63381E3}" type="parTrans" cxnId="{F79A4798-196F-4ACF-ADCD-DC0E98DE2932}">
      <dgm:prSet/>
      <dgm:spPr/>
      <dgm:t>
        <a:bodyPr/>
        <a:lstStyle/>
        <a:p>
          <a:pPr latinLnBrk="1"/>
          <a:endParaRPr lang="ko-KR" altLang="en-US"/>
        </a:p>
      </dgm:t>
    </dgm:pt>
    <dgm:pt modelId="{C50957D5-32F7-4B1C-BCD8-B55594D5BCD4}" type="sibTrans" cxnId="{F79A4798-196F-4ACF-ADCD-DC0E98DE2932}">
      <dgm:prSet/>
      <dgm:spPr/>
      <dgm:t>
        <a:bodyPr/>
        <a:lstStyle/>
        <a:p>
          <a:pPr latinLnBrk="1"/>
          <a:endParaRPr lang="ko-KR" altLang="en-US"/>
        </a:p>
      </dgm:t>
    </dgm:pt>
    <dgm:pt modelId="{4A02C161-F8F5-4A86-8CF1-4693BA6DAFE0}">
      <dgm:prSet phldrT="[텍스트]"/>
      <dgm:spPr/>
      <dgm:t>
        <a:bodyPr/>
        <a:lstStyle/>
        <a:p>
          <a:pPr latinLnBrk="1"/>
          <a:r>
            <a:rPr lang="en-US" altLang="ko-KR" dirty="0" smtClean="0"/>
            <a:t>game</a:t>
          </a:r>
          <a:endParaRPr lang="ko-KR" altLang="en-US" dirty="0"/>
        </a:p>
      </dgm:t>
    </dgm:pt>
    <dgm:pt modelId="{DFA9BF6B-5501-4CB3-A520-4FABACEA0FF9}" type="parTrans" cxnId="{33732E72-785E-47FB-819F-9D7A801A3937}">
      <dgm:prSet/>
      <dgm:spPr/>
      <dgm:t>
        <a:bodyPr/>
        <a:lstStyle/>
        <a:p>
          <a:pPr latinLnBrk="1"/>
          <a:endParaRPr lang="ko-KR" altLang="en-US"/>
        </a:p>
      </dgm:t>
    </dgm:pt>
    <dgm:pt modelId="{B00F7FDF-8C20-4F79-ADBC-C3C722D00D5A}" type="sibTrans" cxnId="{33732E72-785E-47FB-819F-9D7A801A3937}">
      <dgm:prSet/>
      <dgm:spPr/>
      <dgm:t>
        <a:bodyPr/>
        <a:lstStyle/>
        <a:p>
          <a:pPr latinLnBrk="1"/>
          <a:endParaRPr lang="ko-KR" altLang="en-US"/>
        </a:p>
      </dgm:t>
    </dgm:pt>
    <dgm:pt modelId="{F00C7680-A12A-42C6-ACFB-5D885B8E04D0}">
      <dgm:prSet/>
      <dgm:spPr/>
      <dgm:t>
        <a:bodyPr/>
        <a:lstStyle/>
        <a:p>
          <a:pPr latinLnBrk="1"/>
          <a:r>
            <a:rPr lang="en-US" altLang="ko-KR" dirty="0" smtClean="0"/>
            <a:t>image</a:t>
          </a:r>
          <a:endParaRPr lang="ko-KR" altLang="en-US" dirty="0"/>
        </a:p>
      </dgm:t>
    </dgm:pt>
    <dgm:pt modelId="{22BE0798-74C1-4A6E-9A44-E728459F88EC}" type="parTrans" cxnId="{E46B0E1D-3000-4C64-9064-9CE798D65723}">
      <dgm:prSet/>
      <dgm:spPr/>
      <dgm:t>
        <a:bodyPr/>
        <a:lstStyle/>
        <a:p>
          <a:pPr latinLnBrk="1"/>
          <a:endParaRPr lang="ko-KR" altLang="en-US"/>
        </a:p>
      </dgm:t>
    </dgm:pt>
    <dgm:pt modelId="{542B94EF-BEE0-4299-B880-98322289EACC}" type="sibTrans" cxnId="{E46B0E1D-3000-4C64-9064-9CE798D65723}">
      <dgm:prSet/>
      <dgm:spPr/>
      <dgm:t>
        <a:bodyPr/>
        <a:lstStyle/>
        <a:p>
          <a:pPr latinLnBrk="1"/>
          <a:endParaRPr lang="ko-KR" altLang="en-US"/>
        </a:p>
      </dgm:t>
    </dgm:pt>
    <dgm:pt modelId="{E0E872B3-59B4-405A-8A1D-1B62D0D088B9}">
      <dgm:prSet/>
      <dgm:spPr/>
      <dgm:t>
        <a:bodyPr/>
        <a:lstStyle/>
        <a:p>
          <a:pPr latinLnBrk="1"/>
          <a:r>
            <a:rPr lang="en-US" altLang="ko-KR" dirty="0" smtClean="0"/>
            <a:t>lib</a:t>
          </a:r>
          <a:endParaRPr lang="ko-KR" altLang="en-US" dirty="0"/>
        </a:p>
      </dgm:t>
    </dgm:pt>
    <dgm:pt modelId="{0245989B-1F59-4A67-8C23-6333665E42D3}" type="parTrans" cxnId="{FEBD26DF-4B5B-45CF-A20B-160BB2A18AAA}">
      <dgm:prSet/>
      <dgm:spPr/>
      <dgm:t>
        <a:bodyPr/>
        <a:lstStyle/>
        <a:p>
          <a:pPr latinLnBrk="1"/>
          <a:endParaRPr lang="ko-KR" altLang="en-US"/>
        </a:p>
      </dgm:t>
    </dgm:pt>
    <dgm:pt modelId="{350A6618-E7B8-48F2-B2B2-8C54B561E0AD}" type="sibTrans" cxnId="{FEBD26DF-4B5B-45CF-A20B-160BB2A18AAA}">
      <dgm:prSet/>
      <dgm:spPr/>
      <dgm:t>
        <a:bodyPr/>
        <a:lstStyle/>
        <a:p>
          <a:pPr latinLnBrk="1"/>
          <a:endParaRPr lang="ko-KR" altLang="en-US"/>
        </a:p>
      </dgm:t>
    </dgm:pt>
    <dgm:pt modelId="{EA23E95D-A53C-47F0-AF92-24EE51B4C558}">
      <dgm:prSet/>
      <dgm:spPr/>
      <dgm:t>
        <a:bodyPr/>
        <a:lstStyle/>
        <a:p>
          <a:pPr latinLnBrk="1"/>
          <a:r>
            <a:rPr lang="en-US" altLang="ko-KR" dirty="0" smtClean="0"/>
            <a:t>member</a:t>
          </a:r>
          <a:endParaRPr lang="ko-KR" altLang="en-US" dirty="0"/>
        </a:p>
      </dgm:t>
    </dgm:pt>
    <dgm:pt modelId="{4E8127B8-B1CB-4FCB-8CC2-62B2A4557E30}" type="parTrans" cxnId="{B186DFFD-0A9C-4049-8E58-B1533DC06DF3}">
      <dgm:prSet/>
      <dgm:spPr/>
      <dgm:t>
        <a:bodyPr/>
        <a:lstStyle/>
        <a:p>
          <a:pPr latinLnBrk="1"/>
          <a:endParaRPr lang="ko-KR" altLang="en-US"/>
        </a:p>
      </dgm:t>
    </dgm:pt>
    <dgm:pt modelId="{C6789965-5239-4449-A2D7-1906CF1EA9DA}" type="sibTrans" cxnId="{B186DFFD-0A9C-4049-8E58-B1533DC06DF3}">
      <dgm:prSet/>
      <dgm:spPr/>
      <dgm:t>
        <a:bodyPr/>
        <a:lstStyle/>
        <a:p>
          <a:pPr latinLnBrk="1"/>
          <a:endParaRPr lang="ko-KR" altLang="en-US"/>
        </a:p>
      </dgm:t>
    </dgm:pt>
    <dgm:pt modelId="{DD446BA7-75FA-426A-BBED-F02BC7672421}">
      <dgm:prSet/>
      <dgm:spPr/>
      <dgm:t>
        <a:bodyPr/>
        <a:lstStyle/>
        <a:p>
          <a:pPr latinLnBrk="1"/>
          <a:r>
            <a:rPr lang="en-US" altLang="ko-KR" dirty="0" smtClean="0"/>
            <a:t>SmartEdior2</a:t>
          </a:r>
          <a:endParaRPr lang="ko-KR" altLang="en-US" dirty="0"/>
        </a:p>
      </dgm:t>
    </dgm:pt>
    <dgm:pt modelId="{19CAE459-3AE9-4276-8BF2-D36CBBC9B5F0}" type="parTrans" cxnId="{A9511ADC-EF6E-4A37-BFDE-9C3E61B4E280}">
      <dgm:prSet/>
      <dgm:spPr/>
      <dgm:t>
        <a:bodyPr/>
        <a:lstStyle/>
        <a:p>
          <a:pPr latinLnBrk="1"/>
          <a:endParaRPr lang="ko-KR" altLang="en-US"/>
        </a:p>
      </dgm:t>
    </dgm:pt>
    <dgm:pt modelId="{79481EEE-ADB2-4B8A-8462-E7819A9B24FB}" type="sibTrans" cxnId="{A9511ADC-EF6E-4A37-BFDE-9C3E61B4E280}">
      <dgm:prSet/>
      <dgm:spPr/>
      <dgm:t>
        <a:bodyPr/>
        <a:lstStyle/>
        <a:p>
          <a:pPr latinLnBrk="1"/>
          <a:endParaRPr lang="ko-KR" altLang="en-US"/>
        </a:p>
      </dgm:t>
    </dgm:pt>
    <dgm:pt modelId="{98952C87-485E-4B17-A249-1110B514BDC0}">
      <dgm:prSet/>
      <dgm:spPr/>
      <dgm:t>
        <a:bodyPr/>
        <a:lstStyle/>
        <a:p>
          <a:pPr latinLnBrk="1"/>
          <a:r>
            <a:rPr lang="en-US" altLang="ko-KR" dirty="0" smtClean="0"/>
            <a:t>data</a:t>
          </a:r>
          <a:endParaRPr lang="ko-KR" altLang="en-US" dirty="0"/>
        </a:p>
      </dgm:t>
    </dgm:pt>
    <dgm:pt modelId="{5DBBB77D-6E69-4A9C-A5D4-048A8001C0A0}" type="parTrans" cxnId="{965A83FC-7675-4622-9D54-CFEF855D88FE}">
      <dgm:prSet/>
      <dgm:spPr/>
      <dgm:t>
        <a:bodyPr/>
        <a:lstStyle/>
        <a:p>
          <a:pPr latinLnBrk="1"/>
          <a:endParaRPr lang="ko-KR" altLang="en-US"/>
        </a:p>
      </dgm:t>
    </dgm:pt>
    <dgm:pt modelId="{3238748B-BA78-4BA2-8599-AB117799A921}" type="sibTrans" cxnId="{965A83FC-7675-4622-9D54-CFEF855D88FE}">
      <dgm:prSet/>
      <dgm:spPr/>
      <dgm:t>
        <a:bodyPr/>
        <a:lstStyle/>
        <a:p>
          <a:pPr latinLnBrk="1"/>
          <a:endParaRPr lang="ko-KR" altLang="en-US"/>
        </a:p>
      </dgm:t>
    </dgm:pt>
    <dgm:pt modelId="{E62D76CA-5451-48BA-991F-3F49CBC44978}">
      <dgm:prSet/>
      <dgm:spPr/>
      <dgm:t>
        <a:bodyPr/>
        <a:lstStyle/>
        <a:p>
          <a:pPr latinLnBrk="1"/>
          <a:r>
            <a:rPr lang="en-US" altLang="ko-KR" dirty="0" err="1" smtClean="0"/>
            <a:t>img</a:t>
          </a:r>
          <a:endParaRPr lang="ko-KR" altLang="en-US" dirty="0"/>
        </a:p>
      </dgm:t>
    </dgm:pt>
    <dgm:pt modelId="{C5C973AB-4596-4284-8984-8CDDBD69ED6A}" type="parTrans" cxnId="{26E30A06-A3BA-472B-8614-EF585809AF30}">
      <dgm:prSet/>
      <dgm:spPr/>
      <dgm:t>
        <a:bodyPr/>
        <a:lstStyle/>
        <a:p>
          <a:pPr latinLnBrk="1"/>
          <a:endParaRPr lang="ko-KR" altLang="en-US"/>
        </a:p>
      </dgm:t>
    </dgm:pt>
    <dgm:pt modelId="{8CE708EF-4651-4F97-A044-5537DD50BE92}" type="sibTrans" cxnId="{26E30A06-A3BA-472B-8614-EF585809AF30}">
      <dgm:prSet/>
      <dgm:spPr/>
      <dgm:t>
        <a:bodyPr/>
        <a:lstStyle/>
        <a:p>
          <a:pPr latinLnBrk="1"/>
          <a:endParaRPr lang="ko-KR" altLang="en-US"/>
        </a:p>
      </dgm:t>
    </dgm:pt>
    <dgm:pt modelId="{6CFFE1AF-30CE-4D6E-B369-AB0C078FD98B}">
      <dgm:prSet/>
      <dgm:spPr/>
      <dgm:t>
        <a:bodyPr/>
        <a:lstStyle/>
        <a:p>
          <a:pPr latinLnBrk="1"/>
          <a:r>
            <a:rPr lang="en-US" altLang="ko-KR" dirty="0" smtClean="0"/>
            <a:t>ac</a:t>
          </a:r>
          <a:endParaRPr lang="ko-KR" altLang="en-US" dirty="0"/>
        </a:p>
      </dgm:t>
    </dgm:pt>
    <dgm:pt modelId="{E8E8937F-F582-408A-932B-1F38015BD14D}" type="parTrans" cxnId="{B4D8ACA4-4644-4F36-B2BE-61DB322C86EB}">
      <dgm:prSet/>
      <dgm:spPr/>
      <dgm:t>
        <a:bodyPr/>
        <a:lstStyle/>
        <a:p>
          <a:pPr latinLnBrk="1"/>
          <a:endParaRPr lang="ko-KR" altLang="en-US"/>
        </a:p>
      </dgm:t>
    </dgm:pt>
    <dgm:pt modelId="{21AB92B7-7E4C-42A8-8B41-D3BE44C9A547}" type="sibTrans" cxnId="{B4D8ACA4-4644-4F36-B2BE-61DB322C86EB}">
      <dgm:prSet/>
      <dgm:spPr/>
      <dgm:t>
        <a:bodyPr/>
        <a:lstStyle/>
        <a:p>
          <a:pPr latinLnBrk="1"/>
          <a:endParaRPr lang="ko-KR" altLang="en-US"/>
        </a:p>
      </dgm:t>
    </dgm:pt>
    <dgm:pt modelId="{5DAEF439-0FB3-4771-894C-01EE0CA9B0CE}">
      <dgm:prSet/>
      <dgm:spPr/>
      <dgm:t>
        <a:bodyPr/>
        <a:lstStyle/>
        <a:p>
          <a:pPr latinLnBrk="1"/>
          <a:r>
            <a:rPr lang="en-US" altLang="ko-KR" dirty="0" err="1" smtClean="0"/>
            <a:t>pu</a:t>
          </a:r>
          <a:endParaRPr lang="ko-KR" altLang="en-US" dirty="0"/>
        </a:p>
      </dgm:t>
    </dgm:pt>
    <dgm:pt modelId="{19BCF435-3782-4FE1-B596-BB57AF2732D0}" type="parTrans" cxnId="{3BAC94F3-5D04-4D2A-A47F-E4DC93076751}">
      <dgm:prSet/>
      <dgm:spPr/>
      <dgm:t>
        <a:bodyPr/>
        <a:lstStyle/>
        <a:p>
          <a:pPr latinLnBrk="1"/>
          <a:endParaRPr lang="ko-KR" altLang="en-US"/>
        </a:p>
      </dgm:t>
    </dgm:pt>
    <dgm:pt modelId="{13E4F947-6438-46EC-A96D-753FC0856A3D}" type="sibTrans" cxnId="{3BAC94F3-5D04-4D2A-A47F-E4DC93076751}">
      <dgm:prSet/>
      <dgm:spPr/>
      <dgm:t>
        <a:bodyPr/>
        <a:lstStyle/>
        <a:p>
          <a:pPr latinLnBrk="1"/>
          <a:endParaRPr lang="ko-KR" altLang="en-US"/>
        </a:p>
      </dgm:t>
    </dgm:pt>
    <dgm:pt modelId="{909EC7D3-71B5-49E4-9142-9654599A71D4}">
      <dgm:prSet/>
      <dgm:spPr/>
      <dgm:t>
        <a:bodyPr/>
        <a:lstStyle/>
        <a:p>
          <a:pPr latinLnBrk="1"/>
          <a:r>
            <a:rPr lang="en-US" altLang="ko-KR" dirty="0" err="1" smtClean="0"/>
            <a:t>rts</a:t>
          </a:r>
          <a:endParaRPr lang="ko-KR" altLang="en-US" dirty="0"/>
        </a:p>
      </dgm:t>
    </dgm:pt>
    <dgm:pt modelId="{43C7C099-DFAA-4E5F-A596-9EC4B4B6CA98}" type="parTrans" cxnId="{30F9E76E-E572-4B9C-A308-5F9CF323DBA9}">
      <dgm:prSet/>
      <dgm:spPr/>
      <dgm:t>
        <a:bodyPr/>
        <a:lstStyle/>
        <a:p>
          <a:pPr latinLnBrk="1"/>
          <a:endParaRPr lang="ko-KR" altLang="en-US"/>
        </a:p>
      </dgm:t>
    </dgm:pt>
    <dgm:pt modelId="{78223AC5-0BE4-4163-AD08-046F129331F5}" type="sibTrans" cxnId="{30F9E76E-E572-4B9C-A308-5F9CF323DBA9}">
      <dgm:prSet/>
      <dgm:spPr/>
      <dgm:t>
        <a:bodyPr/>
        <a:lstStyle/>
        <a:p>
          <a:pPr latinLnBrk="1"/>
          <a:endParaRPr lang="ko-KR" altLang="en-US"/>
        </a:p>
      </dgm:t>
    </dgm:pt>
    <dgm:pt modelId="{7A7E5023-97B8-49C2-AE2A-AB0EAEC9CCD5}" type="pres">
      <dgm:prSet presAssocID="{3B037E3B-8495-4E52-A511-CD1FEB6BB1F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A2A174-E008-4585-84F3-9B0CB8A4441D}" type="pres">
      <dgm:prSet presAssocID="{655FFF9D-D649-4E58-814C-2B7E414F47EB}" presName="root1" presStyleCnt="0"/>
      <dgm:spPr/>
    </dgm:pt>
    <dgm:pt modelId="{65DC3063-B3CB-4C7F-98EE-977416E8515E}" type="pres">
      <dgm:prSet presAssocID="{655FFF9D-D649-4E58-814C-2B7E414F47E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3DB8B2-6093-4086-BB54-DC728E953EDA}" type="pres">
      <dgm:prSet presAssocID="{655FFF9D-D649-4E58-814C-2B7E414F47EB}" presName="level2hierChild" presStyleCnt="0"/>
      <dgm:spPr/>
    </dgm:pt>
    <dgm:pt modelId="{7EB660B5-878E-44A2-AB6F-A966E5AB38EE}" type="pres">
      <dgm:prSet presAssocID="{834C03AF-C4A7-437E-A46D-6310CECE3BD2}" presName="conn2-1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BB262654-C46A-4BF1-9913-105CB15F3417}" type="pres">
      <dgm:prSet presAssocID="{834C03AF-C4A7-437E-A46D-6310CECE3BD2}" presName="connTx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A0DF0C1-3DDD-44E5-BCF5-68C479314287}" type="pres">
      <dgm:prSet presAssocID="{5E60E75C-358B-4008-8EBF-B91861918298}" presName="root2" presStyleCnt="0"/>
      <dgm:spPr/>
    </dgm:pt>
    <dgm:pt modelId="{5863750A-5F25-41D8-B478-3A5F1D97BD0D}" type="pres">
      <dgm:prSet presAssocID="{5E60E75C-358B-4008-8EBF-B91861918298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757637-38B8-48B9-A538-4F42D6563F41}" type="pres">
      <dgm:prSet presAssocID="{5E60E75C-358B-4008-8EBF-B91861918298}" presName="level3hierChild" presStyleCnt="0"/>
      <dgm:spPr/>
    </dgm:pt>
    <dgm:pt modelId="{EC5D2493-E1DE-480F-B7F0-760E7625D654}" type="pres">
      <dgm:prSet presAssocID="{7B384B81-7D16-456D-9F17-6DA2B63381E3}" presName="conn2-1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CD1F0B3-F6FB-43CB-BE14-05569C17B202}" type="pres">
      <dgm:prSet presAssocID="{7B384B81-7D16-456D-9F17-6DA2B63381E3}" presName="connTx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0DCC54F-1B05-4EC3-902E-31950AA50DCB}" type="pres">
      <dgm:prSet presAssocID="{C74DCDE5-4B48-4299-889F-A2D0FA46810B}" presName="root2" presStyleCnt="0"/>
      <dgm:spPr/>
    </dgm:pt>
    <dgm:pt modelId="{EA399E7B-98C7-450C-A487-8DA110D2B7B6}" type="pres">
      <dgm:prSet presAssocID="{C74DCDE5-4B48-4299-889F-A2D0FA46810B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6B4BFC-D761-4FD5-8160-D6D24659BCD5}" type="pres">
      <dgm:prSet presAssocID="{C74DCDE5-4B48-4299-889F-A2D0FA46810B}" presName="level3hierChild" presStyleCnt="0"/>
      <dgm:spPr/>
    </dgm:pt>
    <dgm:pt modelId="{1E91FD74-A8DA-4A2E-93B3-EAC91B9B19FC}" type="pres">
      <dgm:prSet presAssocID="{5DBBB77D-6E69-4A9C-A5D4-048A8001C0A0}" presName="conn2-1" presStyleLbl="parChTrans1D4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7F06A1B-2976-42E0-AA16-595188682F8F}" type="pres">
      <dgm:prSet presAssocID="{5DBBB77D-6E69-4A9C-A5D4-048A8001C0A0}" presName="connTx" presStyleLbl="parChTrans1D4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73757E6-AAB7-4EC7-8C29-23E07425CAE5}" type="pres">
      <dgm:prSet presAssocID="{98952C87-485E-4B17-A249-1110B514BDC0}" presName="root2" presStyleCnt="0"/>
      <dgm:spPr/>
    </dgm:pt>
    <dgm:pt modelId="{862BBC3D-E650-4458-8CE2-6C000263AF10}" type="pres">
      <dgm:prSet presAssocID="{98952C87-485E-4B17-A249-1110B514BDC0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3FF154-5430-4C31-918F-B78A2CF048C9}" type="pres">
      <dgm:prSet presAssocID="{98952C87-485E-4B17-A249-1110B514BDC0}" presName="level3hierChild" presStyleCnt="0"/>
      <dgm:spPr/>
    </dgm:pt>
    <dgm:pt modelId="{9B03338A-675A-4074-A744-E0E513902DE5}" type="pres">
      <dgm:prSet presAssocID="{C5C973AB-4596-4284-8984-8CDDBD69ED6A}" presName="conn2-1" presStyleLbl="parChTrans1D4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C00381E-9E65-4DFC-9A8F-F58EF11B9DC8}" type="pres">
      <dgm:prSet presAssocID="{C5C973AB-4596-4284-8984-8CDDBD69ED6A}" presName="connTx" presStyleLbl="parChTrans1D4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AFDBBDC5-D3FE-454A-82F9-379910C70FC1}" type="pres">
      <dgm:prSet presAssocID="{E62D76CA-5451-48BA-991F-3F49CBC44978}" presName="root2" presStyleCnt="0"/>
      <dgm:spPr/>
    </dgm:pt>
    <dgm:pt modelId="{5AD437DB-8BA5-419A-AF71-4C7D90DEB52F}" type="pres">
      <dgm:prSet presAssocID="{E62D76CA-5451-48BA-991F-3F49CBC44978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53D1F-5973-47EA-ACE0-6AB181C5E12A}" type="pres">
      <dgm:prSet presAssocID="{E62D76CA-5451-48BA-991F-3F49CBC44978}" presName="level3hierChild" presStyleCnt="0"/>
      <dgm:spPr/>
    </dgm:pt>
    <dgm:pt modelId="{3850E055-CAD2-4DB8-90A1-190BEE7AC108}" type="pres">
      <dgm:prSet presAssocID="{DFA9BF6B-5501-4CB3-A520-4FABACEA0FF9}" presName="conn2-1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BA52D43-3F24-4937-8815-8854C9E9B6E0}" type="pres">
      <dgm:prSet presAssocID="{DFA9BF6B-5501-4CB3-A520-4FABACEA0FF9}" presName="connTx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9CD5E0C7-1814-4F2E-9AA0-F36F65C8AE6A}" type="pres">
      <dgm:prSet presAssocID="{4A02C161-F8F5-4A86-8CF1-4693BA6DAFE0}" presName="root2" presStyleCnt="0"/>
      <dgm:spPr/>
    </dgm:pt>
    <dgm:pt modelId="{DF482CF2-87BE-492A-BB32-A97D40169FF7}" type="pres">
      <dgm:prSet presAssocID="{4A02C161-F8F5-4A86-8CF1-4693BA6DAFE0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1DAC3D-FF33-4313-9987-72635139FFE6}" type="pres">
      <dgm:prSet presAssocID="{4A02C161-F8F5-4A86-8CF1-4693BA6DAFE0}" presName="level3hierChild" presStyleCnt="0"/>
      <dgm:spPr/>
    </dgm:pt>
    <dgm:pt modelId="{5301848E-3EA1-41C1-BF2C-2FFF277DC318}" type="pres">
      <dgm:prSet presAssocID="{E8E8937F-F582-408A-932B-1F38015BD14D}" presName="conn2-1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37F2977-43EF-4427-A006-8A7047FD6B2C}" type="pres">
      <dgm:prSet presAssocID="{E8E8937F-F582-408A-932B-1F38015BD14D}" presName="connTx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A5ACD59-6999-46F1-8ADA-668BC1645104}" type="pres">
      <dgm:prSet presAssocID="{6CFFE1AF-30CE-4D6E-B369-AB0C078FD98B}" presName="root2" presStyleCnt="0"/>
      <dgm:spPr/>
    </dgm:pt>
    <dgm:pt modelId="{F40EBA68-0003-4DD2-87D7-A60746A5BEAB}" type="pres">
      <dgm:prSet presAssocID="{6CFFE1AF-30CE-4D6E-B369-AB0C078FD98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FB7CB9-CECD-481C-86E4-E54BA845A423}" type="pres">
      <dgm:prSet presAssocID="{6CFFE1AF-30CE-4D6E-B369-AB0C078FD98B}" presName="level3hierChild" presStyleCnt="0"/>
      <dgm:spPr/>
    </dgm:pt>
    <dgm:pt modelId="{781A4EE4-71CB-46BF-B23B-929F5F586AE3}" type="pres">
      <dgm:prSet presAssocID="{19BCF435-3782-4FE1-B596-BB57AF2732D0}" presName="conn2-1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A551DF8C-EE15-4F25-94B5-546B5B3EBA41}" type="pres">
      <dgm:prSet presAssocID="{19BCF435-3782-4FE1-B596-BB57AF2732D0}" presName="connTx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DDF8020-A137-4FF9-9083-5BD4635FCC02}" type="pres">
      <dgm:prSet presAssocID="{5DAEF439-0FB3-4771-894C-01EE0CA9B0CE}" presName="root2" presStyleCnt="0"/>
      <dgm:spPr/>
    </dgm:pt>
    <dgm:pt modelId="{366A974C-0ADB-4147-9E12-506C0FD57D00}" type="pres">
      <dgm:prSet presAssocID="{5DAEF439-0FB3-4771-894C-01EE0CA9B0CE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1F68D1-610A-4277-B057-4F7631501AEC}" type="pres">
      <dgm:prSet presAssocID="{5DAEF439-0FB3-4771-894C-01EE0CA9B0CE}" presName="level3hierChild" presStyleCnt="0"/>
      <dgm:spPr/>
    </dgm:pt>
    <dgm:pt modelId="{D08C3402-B6C3-4BDA-A7B9-BC2F559C3E00}" type="pres">
      <dgm:prSet presAssocID="{43C7C099-DFAA-4E5F-A596-9EC4B4B6CA98}" presName="conn2-1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51FA918-C2B1-40BE-80B4-6A3B1C72D3B2}" type="pres">
      <dgm:prSet presAssocID="{43C7C099-DFAA-4E5F-A596-9EC4B4B6CA98}" presName="connTx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C1FE67D4-8509-4C53-8936-26776F345669}" type="pres">
      <dgm:prSet presAssocID="{909EC7D3-71B5-49E4-9142-9654599A71D4}" presName="root2" presStyleCnt="0"/>
      <dgm:spPr/>
    </dgm:pt>
    <dgm:pt modelId="{CA1985CF-9AD4-430B-961A-31FE024C8507}" type="pres">
      <dgm:prSet presAssocID="{909EC7D3-71B5-49E4-9142-9654599A71D4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9B9307-A14F-4B06-9C97-8C23347D69C5}" type="pres">
      <dgm:prSet presAssocID="{909EC7D3-71B5-49E4-9142-9654599A71D4}" presName="level3hierChild" presStyleCnt="0"/>
      <dgm:spPr/>
    </dgm:pt>
    <dgm:pt modelId="{52ABB257-44CA-4E2D-8909-EEF7441E25F6}" type="pres">
      <dgm:prSet presAssocID="{22BE0798-74C1-4A6E-9A44-E728459F88EC}" presName="conn2-1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6100E0A-6825-4F83-AD5F-958B8F850B89}" type="pres">
      <dgm:prSet presAssocID="{22BE0798-74C1-4A6E-9A44-E728459F88EC}" presName="connTx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AFFC65B6-7D89-4677-B402-DEF6B6173B0C}" type="pres">
      <dgm:prSet presAssocID="{F00C7680-A12A-42C6-ACFB-5D885B8E04D0}" presName="root2" presStyleCnt="0"/>
      <dgm:spPr/>
    </dgm:pt>
    <dgm:pt modelId="{C28A7C03-D6D1-4D92-962E-241F66E1372A}" type="pres">
      <dgm:prSet presAssocID="{F00C7680-A12A-42C6-ACFB-5D885B8E04D0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7C1B41-787C-4308-A1BB-142DF88AB89B}" type="pres">
      <dgm:prSet presAssocID="{F00C7680-A12A-42C6-ACFB-5D885B8E04D0}" presName="level3hierChild" presStyleCnt="0"/>
      <dgm:spPr/>
    </dgm:pt>
    <dgm:pt modelId="{F2DA74EB-E97A-453D-AC1E-D02C3A247226}" type="pres">
      <dgm:prSet presAssocID="{0245989B-1F59-4A67-8C23-6333665E42D3}" presName="conn2-1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918F2D1E-4F64-4613-B067-FF899DF9986F}" type="pres">
      <dgm:prSet presAssocID="{0245989B-1F59-4A67-8C23-6333665E42D3}" presName="connTx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61607DAA-B857-43FE-8B28-DAD49E6DC0F1}" type="pres">
      <dgm:prSet presAssocID="{E0E872B3-59B4-405A-8A1D-1B62D0D088B9}" presName="root2" presStyleCnt="0"/>
      <dgm:spPr/>
    </dgm:pt>
    <dgm:pt modelId="{9B548669-765F-4732-978F-FE5686632AC0}" type="pres">
      <dgm:prSet presAssocID="{E0E872B3-59B4-405A-8A1D-1B62D0D088B9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67A9C8-7A54-4EE0-ABAA-6F370DC692BD}" type="pres">
      <dgm:prSet presAssocID="{E0E872B3-59B4-405A-8A1D-1B62D0D088B9}" presName="level3hierChild" presStyleCnt="0"/>
      <dgm:spPr/>
    </dgm:pt>
    <dgm:pt modelId="{C0F24FBF-BD9F-4F90-A306-64A8B8756595}" type="pres">
      <dgm:prSet presAssocID="{4E8127B8-B1CB-4FCB-8CC2-62B2A4557E30}" presName="conn2-1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04E46983-9FB6-422C-BA5C-CBAA3ECD4D46}" type="pres">
      <dgm:prSet presAssocID="{4E8127B8-B1CB-4FCB-8CC2-62B2A4557E30}" presName="connTx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2710B4C-8178-4249-B439-1F7EDF0B57F8}" type="pres">
      <dgm:prSet presAssocID="{EA23E95D-A53C-47F0-AF92-24EE51B4C558}" presName="root2" presStyleCnt="0"/>
      <dgm:spPr/>
    </dgm:pt>
    <dgm:pt modelId="{2950D6D2-F635-4D2F-AA99-D8E99DC0BB17}" type="pres">
      <dgm:prSet presAssocID="{EA23E95D-A53C-47F0-AF92-24EE51B4C558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328F67-31D0-4521-844D-1A7A65F64492}" type="pres">
      <dgm:prSet presAssocID="{EA23E95D-A53C-47F0-AF92-24EE51B4C558}" presName="level3hierChild" presStyleCnt="0"/>
      <dgm:spPr/>
    </dgm:pt>
    <dgm:pt modelId="{9D0ACA4E-555E-4575-8429-83D0ED378872}" type="pres">
      <dgm:prSet presAssocID="{19CAE459-3AE9-4276-8BF2-D36CBBC9B5F0}" presName="conn2-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2672039C-928B-4C02-ABA7-D433D011C0F9}" type="pres">
      <dgm:prSet presAssocID="{19CAE459-3AE9-4276-8BF2-D36CBBC9B5F0}" presName="connTx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A2F60DEA-E195-4444-9B2F-9D7B7600E463}" type="pres">
      <dgm:prSet presAssocID="{DD446BA7-75FA-426A-BBED-F02BC7672421}" presName="root2" presStyleCnt="0"/>
      <dgm:spPr/>
    </dgm:pt>
    <dgm:pt modelId="{7BCF87C3-63FD-404C-B007-6D382A39504D}" type="pres">
      <dgm:prSet presAssocID="{DD446BA7-75FA-426A-BBED-F02BC7672421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6F7AFD-6859-44FC-A919-D0E9A90E9807}" type="pres">
      <dgm:prSet presAssocID="{DD446BA7-75FA-426A-BBED-F02BC7672421}" presName="level3hierChild" presStyleCnt="0"/>
      <dgm:spPr/>
    </dgm:pt>
  </dgm:ptLst>
  <dgm:cxnLst>
    <dgm:cxn modelId="{E9ABEE41-0090-4CEB-A474-9BF61560CE4C}" type="presOf" srcId="{655FFF9D-D649-4E58-814C-2B7E414F47EB}" destId="{65DC3063-B3CB-4C7F-98EE-977416E8515E}" srcOrd="0" destOrd="0" presId="urn:microsoft.com/office/officeart/2005/8/layout/hierarchy2"/>
    <dgm:cxn modelId="{DAA8926F-EB46-4283-B26B-594A036E93BA}" type="presOf" srcId="{DFA9BF6B-5501-4CB3-A520-4FABACEA0FF9}" destId="{3850E055-CAD2-4DB8-90A1-190BEE7AC108}" srcOrd="0" destOrd="0" presId="urn:microsoft.com/office/officeart/2005/8/layout/hierarchy2"/>
    <dgm:cxn modelId="{F575A822-B99B-4AC3-BF0C-9A35A2B39E9A}" type="presOf" srcId="{E62D76CA-5451-48BA-991F-3F49CBC44978}" destId="{5AD437DB-8BA5-419A-AF71-4C7D90DEB52F}" srcOrd="0" destOrd="0" presId="urn:microsoft.com/office/officeart/2005/8/layout/hierarchy2"/>
    <dgm:cxn modelId="{08F07A13-6F04-449B-8852-6DCC867A3BE1}" type="presOf" srcId="{DFA9BF6B-5501-4CB3-A520-4FABACEA0FF9}" destId="{2BA52D43-3F24-4937-8815-8854C9E9B6E0}" srcOrd="1" destOrd="0" presId="urn:microsoft.com/office/officeart/2005/8/layout/hierarchy2"/>
    <dgm:cxn modelId="{F6AFCC44-6F8C-45D0-BA16-586937D95E47}" type="presOf" srcId="{E0E872B3-59B4-405A-8A1D-1B62D0D088B9}" destId="{9B548669-765F-4732-978F-FE5686632AC0}" srcOrd="0" destOrd="0" presId="urn:microsoft.com/office/officeart/2005/8/layout/hierarchy2"/>
    <dgm:cxn modelId="{3BAC94F3-5D04-4D2A-A47F-E4DC93076751}" srcId="{4A02C161-F8F5-4A86-8CF1-4693BA6DAFE0}" destId="{5DAEF439-0FB3-4771-894C-01EE0CA9B0CE}" srcOrd="1" destOrd="0" parTransId="{19BCF435-3782-4FE1-B596-BB57AF2732D0}" sibTransId="{13E4F947-6438-46EC-A96D-753FC0856A3D}"/>
    <dgm:cxn modelId="{F79A4798-196F-4ACF-ADCD-DC0E98DE2932}" srcId="{5E60E75C-358B-4008-8EBF-B91861918298}" destId="{C74DCDE5-4B48-4299-889F-A2D0FA46810B}" srcOrd="0" destOrd="0" parTransId="{7B384B81-7D16-456D-9F17-6DA2B63381E3}" sibTransId="{C50957D5-32F7-4B1C-BCD8-B55594D5BCD4}"/>
    <dgm:cxn modelId="{0FB14168-439B-4055-9575-9FBE134299E8}" type="presOf" srcId="{3B037E3B-8495-4E52-A511-CD1FEB6BB1FD}" destId="{7A7E5023-97B8-49C2-AE2A-AB0EAEC9CCD5}" srcOrd="0" destOrd="0" presId="urn:microsoft.com/office/officeart/2005/8/layout/hierarchy2"/>
    <dgm:cxn modelId="{E4D72834-FF27-4176-B82B-0B442F513B02}" type="presOf" srcId="{22BE0798-74C1-4A6E-9A44-E728459F88EC}" destId="{B6100E0A-6825-4F83-AD5F-958B8F850B89}" srcOrd="1" destOrd="0" presId="urn:microsoft.com/office/officeart/2005/8/layout/hierarchy2"/>
    <dgm:cxn modelId="{4D30B055-DF5B-45AF-B0D6-E2092379B95B}" type="presOf" srcId="{4E8127B8-B1CB-4FCB-8CC2-62B2A4557E30}" destId="{C0F24FBF-BD9F-4F90-A306-64A8B8756595}" srcOrd="0" destOrd="0" presId="urn:microsoft.com/office/officeart/2005/8/layout/hierarchy2"/>
    <dgm:cxn modelId="{A819C105-CC53-423B-89EC-296CB85CFA72}" type="presOf" srcId="{19BCF435-3782-4FE1-B596-BB57AF2732D0}" destId="{A551DF8C-EE15-4F25-94B5-546B5B3EBA41}" srcOrd="1" destOrd="0" presId="urn:microsoft.com/office/officeart/2005/8/layout/hierarchy2"/>
    <dgm:cxn modelId="{E06EC837-956B-45B3-8D11-4A73569E4F7D}" type="presOf" srcId="{F00C7680-A12A-42C6-ACFB-5D885B8E04D0}" destId="{C28A7C03-D6D1-4D92-962E-241F66E1372A}" srcOrd="0" destOrd="0" presId="urn:microsoft.com/office/officeart/2005/8/layout/hierarchy2"/>
    <dgm:cxn modelId="{89DD91D4-613D-4A21-B982-911E4598D5D7}" type="presOf" srcId="{4A02C161-F8F5-4A86-8CF1-4693BA6DAFE0}" destId="{DF482CF2-87BE-492A-BB32-A97D40169FF7}" srcOrd="0" destOrd="0" presId="urn:microsoft.com/office/officeart/2005/8/layout/hierarchy2"/>
    <dgm:cxn modelId="{54EDDDE8-46F9-4C66-AB9A-ED41CA698F18}" type="presOf" srcId="{0245989B-1F59-4A67-8C23-6333665E42D3}" destId="{F2DA74EB-E97A-453D-AC1E-D02C3A247226}" srcOrd="0" destOrd="0" presId="urn:microsoft.com/office/officeart/2005/8/layout/hierarchy2"/>
    <dgm:cxn modelId="{0C1B18F5-53A0-41C4-9153-3F34466647C6}" type="presOf" srcId="{C5C973AB-4596-4284-8984-8CDDBD69ED6A}" destId="{DC00381E-9E65-4DFC-9A8F-F58EF11B9DC8}" srcOrd="1" destOrd="0" presId="urn:microsoft.com/office/officeart/2005/8/layout/hierarchy2"/>
    <dgm:cxn modelId="{35ACEA8E-2DA4-4C1E-8582-780A5E08344D}" type="presOf" srcId="{0245989B-1F59-4A67-8C23-6333665E42D3}" destId="{918F2D1E-4F64-4613-B067-FF899DF9986F}" srcOrd="1" destOrd="0" presId="urn:microsoft.com/office/officeart/2005/8/layout/hierarchy2"/>
    <dgm:cxn modelId="{43A3113C-1756-43B3-A470-4BE9A22E6551}" type="presOf" srcId="{7B384B81-7D16-456D-9F17-6DA2B63381E3}" destId="{9CD1F0B3-F6FB-43CB-BE14-05569C17B202}" srcOrd="1" destOrd="0" presId="urn:microsoft.com/office/officeart/2005/8/layout/hierarchy2"/>
    <dgm:cxn modelId="{526BE013-70F1-414C-B804-1C929CFB8F75}" type="presOf" srcId="{19CAE459-3AE9-4276-8BF2-D36CBBC9B5F0}" destId="{9D0ACA4E-555E-4575-8429-83D0ED378872}" srcOrd="0" destOrd="0" presId="urn:microsoft.com/office/officeart/2005/8/layout/hierarchy2"/>
    <dgm:cxn modelId="{B4D8ACA4-4644-4F36-B2BE-61DB322C86EB}" srcId="{4A02C161-F8F5-4A86-8CF1-4693BA6DAFE0}" destId="{6CFFE1AF-30CE-4D6E-B369-AB0C078FD98B}" srcOrd="0" destOrd="0" parTransId="{E8E8937F-F582-408A-932B-1F38015BD14D}" sibTransId="{21AB92B7-7E4C-42A8-8B41-D3BE44C9A547}"/>
    <dgm:cxn modelId="{A9511ADC-EF6E-4A37-BFDE-9C3E61B4E280}" srcId="{655FFF9D-D649-4E58-814C-2B7E414F47EB}" destId="{DD446BA7-75FA-426A-BBED-F02BC7672421}" srcOrd="5" destOrd="0" parTransId="{19CAE459-3AE9-4276-8BF2-D36CBBC9B5F0}" sibTransId="{79481EEE-ADB2-4B8A-8462-E7819A9B24FB}"/>
    <dgm:cxn modelId="{42B36153-E9F0-4CE1-809E-029E39BA28FF}" type="presOf" srcId="{19CAE459-3AE9-4276-8BF2-D36CBBC9B5F0}" destId="{2672039C-928B-4C02-ABA7-D433D011C0F9}" srcOrd="1" destOrd="0" presId="urn:microsoft.com/office/officeart/2005/8/layout/hierarchy2"/>
    <dgm:cxn modelId="{1BDD9258-0047-4A11-A753-CBB0FA406015}" type="presOf" srcId="{C5C973AB-4596-4284-8984-8CDDBD69ED6A}" destId="{9B03338A-675A-4074-A744-E0E513902DE5}" srcOrd="0" destOrd="0" presId="urn:microsoft.com/office/officeart/2005/8/layout/hierarchy2"/>
    <dgm:cxn modelId="{2EF5A813-6999-4381-8BC4-A652DBC6288D}" type="presOf" srcId="{5E60E75C-358B-4008-8EBF-B91861918298}" destId="{5863750A-5F25-41D8-B478-3A5F1D97BD0D}" srcOrd="0" destOrd="0" presId="urn:microsoft.com/office/officeart/2005/8/layout/hierarchy2"/>
    <dgm:cxn modelId="{26E30A06-A3BA-472B-8614-EF585809AF30}" srcId="{C74DCDE5-4B48-4299-889F-A2D0FA46810B}" destId="{E62D76CA-5451-48BA-991F-3F49CBC44978}" srcOrd="1" destOrd="0" parTransId="{C5C973AB-4596-4284-8984-8CDDBD69ED6A}" sibTransId="{8CE708EF-4651-4F97-A044-5537DD50BE92}"/>
    <dgm:cxn modelId="{7C985290-8FB2-43E5-8D4F-4370CF2F2F0A}" type="presOf" srcId="{22BE0798-74C1-4A6E-9A44-E728459F88EC}" destId="{52ABB257-44CA-4E2D-8909-EEF7441E25F6}" srcOrd="0" destOrd="0" presId="urn:microsoft.com/office/officeart/2005/8/layout/hierarchy2"/>
    <dgm:cxn modelId="{FCB6597B-456D-4DDD-BA54-C77EAD78CD67}" srcId="{655FFF9D-D649-4E58-814C-2B7E414F47EB}" destId="{5E60E75C-358B-4008-8EBF-B91861918298}" srcOrd="0" destOrd="0" parTransId="{834C03AF-C4A7-437E-A46D-6310CECE3BD2}" sibTransId="{AE478621-7A5C-4E88-A415-AD4468852D47}"/>
    <dgm:cxn modelId="{7B863EBA-DEEE-4534-8136-4F5E600C83CB}" type="presOf" srcId="{43C7C099-DFAA-4E5F-A596-9EC4B4B6CA98}" destId="{751FA918-C2B1-40BE-80B4-6A3B1C72D3B2}" srcOrd="1" destOrd="0" presId="urn:microsoft.com/office/officeart/2005/8/layout/hierarchy2"/>
    <dgm:cxn modelId="{F5B7B8F2-DD86-49A6-B191-58009BBED7A7}" type="presOf" srcId="{4E8127B8-B1CB-4FCB-8CC2-62B2A4557E30}" destId="{04E46983-9FB6-422C-BA5C-CBAA3ECD4D46}" srcOrd="1" destOrd="0" presId="urn:microsoft.com/office/officeart/2005/8/layout/hierarchy2"/>
    <dgm:cxn modelId="{BD680974-6556-4ED3-9CEF-C0ADAE7C547D}" type="presOf" srcId="{909EC7D3-71B5-49E4-9142-9654599A71D4}" destId="{CA1985CF-9AD4-430B-961A-31FE024C8507}" srcOrd="0" destOrd="0" presId="urn:microsoft.com/office/officeart/2005/8/layout/hierarchy2"/>
    <dgm:cxn modelId="{FEF3F4CB-FE97-4D2C-807C-BF14EB8EE3A8}" type="presOf" srcId="{5DAEF439-0FB3-4771-894C-01EE0CA9B0CE}" destId="{366A974C-0ADB-4147-9E12-506C0FD57D00}" srcOrd="0" destOrd="0" presId="urn:microsoft.com/office/officeart/2005/8/layout/hierarchy2"/>
    <dgm:cxn modelId="{E46B0E1D-3000-4C64-9064-9CE798D65723}" srcId="{655FFF9D-D649-4E58-814C-2B7E414F47EB}" destId="{F00C7680-A12A-42C6-ACFB-5D885B8E04D0}" srcOrd="2" destOrd="0" parTransId="{22BE0798-74C1-4A6E-9A44-E728459F88EC}" sibTransId="{542B94EF-BEE0-4299-B880-98322289EACC}"/>
    <dgm:cxn modelId="{95A7C9FC-0996-4408-B031-1015AEACAC3A}" type="presOf" srcId="{EA23E95D-A53C-47F0-AF92-24EE51B4C558}" destId="{2950D6D2-F635-4D2F-AA99-D8E99DC0BB17}" srcOrd="0" destOrd="0" presId="urn:microsoft.com/office/officeart/2005/8/layout/hierarchy2"/>
    <dgm:cxn modelId="{5AB08F75-CCDF-457E-9FD0-5D4CCB6C8EB4}" type="presOf" srcId="{DD446BA7-75FA-426A-BBED-F02BC7672421}" destId="{7BCF87C3-63FD-404C-B007-6D382A39504D}" srcOrd="0" destOrd="0" presId="urn:microsoft.com/office/officeart/2005/8/layout/hierarchy2"/>
    <dgm:cxn modelId="{30F9E76E-E572-4B9C-A308-5F9CF323DBA9}" srcId="{4A02C161-F8F5-4A86-8CF1-4693BA6DAFE0}" destId="{909EC7D3-71B5-49E4-9142-9654599A71D4}" srcOrd="2" destOrd="0" parTransId="{43C7C099-DFAA-4E5F-A596-9EC4B4B6CA98}" sibTransId="{78223AC5-0BE4-4163-AD08-046F129331F5}"/>
    <dgm:cxn modelId="{965A83FC-7675-4622-9D54-CFEF855D88FE}" srcId="{C74DCDE5-4B48-4299-889F-A2D0FA46810B}" destId="{98952C87-485E-4B17-A249-1110B514BDC0}" srcOrd="0" destOrd="0" parTransId="{5DBBB77D-6E69-4A9C-A5D4-048A8001C0A0}" sibTransId="{3238748B-BA78-4BA2-8599-AB117799A921}"/>
    <dgm:cxn modelId="{5C373FE7-7ABB-4E57-9D65-5585FA7FED26}" srcId="{3B037E3B-8495-4E52-A511-CD1FEB6BB1FD}" destId="{655FFF9D-D649-4E58-814C-2B7E414F47EB}" srcOrd="0" destOrd="0" parTransId="{660FB26A-95CF-4E22-A8AA-6EED0C03622A}" sibTransId="{7CDF50A2-E395-4F00-A54B-BB4F77D14679}"/>
    <dgm:cxn modelId="{99A5CF4F-72B2-46D5-BFD9-17E65638B407}" type="presOf" srcId="{98952C87-485E-4B17-A249-1110B514BDC0}" destId="{862BBC3D-E650-4458-8CE2-6C000263AF10}" srcOrd="0" destOrd="0" presId="urn:microsoft.com/office/officeart/2005/8/layout/hierarchy2"/>
    <dgm:cxn modelId="{A577926B-17B4-4002-B245-9C084A36C713}" type="presOf" srcId="{C74DCDE5-4B48-4299-889F-A2D0FA46810B}" destId="{EA399E7B-98C7-450C-A487-8DA110D2B7B6}" srcOrd="0" destOrd="0" presId="urn:microsoft.com/office/officeart/2005/8/layout/hierarchy2"/>
    <dgm:cxn modelId="{96F85848-70E5-48D1-80EA-C94EF154789C}" type="presOf" srcId="{834C03AF-C4A7-437E-A46D-6310CECE3BD2}" destId="{7EB660B5-878E-44A2-AB6F-A966E5AB38EE}" srcOrd="0" destOrd="0" presId="urn:microsoft.com/office/officeart/2005/8/layout/hierarchy2"/>
    <dgm:cxn modelId="{4064055E-753B-40B2-8E14-B36394E8C6CA}" type="presOf" srcId="{E8E8937F-F582-408A-932B-1F38015BD14D}" destId="{5301848E-3EA1-41C1-BF2C-2FFF277DC318}" srcOrd="0" destOrd="0" presId="urn:microsoft.com/office/officeart/2005/8/layout/hierarchy2"/>
    <dgm:cxn modelId="{B0CB2645-60DE-4C68-AEDB-5020C5408B59}" type="presOf" srcId="{834C03AF-C4A7-437E-A46D-6310CECE3BD2}" destId="{BB262654-C46A-4BF1-9913-105CB15F3417}" srcOrd="1" destOrd="0" presId="urn:microsoft.com/office/officeart/2005/8/layout/hierarchy2"/>
    <dgm:cxn modelId="{7BBCA680-8C27-43DF-9402-945D2973DED0}" type="presOf" srcId="{7B384B81-7D16-456D-9F17-6DA2B63381E3}" destId="{EC5D2493-E1DE-480F-B7F0-760E7625D654}" srcOrd="0" destOrd="0" presId="urn:microsoft.com/office/officeart/2005/8/layout/hierarchy2"/>
    <dgm:cxn modelId="{27530681-7C23-4CF5-977B-EFCC04027DF1}" type="presOf" srcId="{E8E8937F-F582-408A-932B-1F38015BD14D}" destId="{337F2977-43EF-4427-A006-8A7047FD6B2C}" srcOrd="1" destOrd="0" presId="urn:microsoft.com/office/officeart/2005/8/layout/hierarchy2"/>
    <dgm:cxn modelId="{FEBD26DF-4B5B-45CF-A20B-160BB2A18AAA}" srcId="{655FFF9D-D649-4E58-814C-2B7E414F47EB}" destId="{E0E872B3-59B4-405A-8A1D-1B62D0D088B9}" srcOrd="3" destOrd="0" parTransId="{0245989B-1F59-4A67-8C23-6333665E42D3}" sibTransId="{350A6618-E7B8-48F2-B2B2-8C54B561E0AD}"/>
    <dgm:cxn modelId="{FFFB9557-5C8A-4EB8-B832-5AF7C809475D}" type="presOf" srcId="{43C7C099-DFAA-4E5F-A596-9EC4B4B6CA98}" destId="{D08C3402-B6C3-4BDA-A7B9-BC2F559C3E00}" srcOrd="0" destOrd="0" presId="urn:microsoft.com/office/officeart/2005/8/layout/hierarchy2"/>
    <dgm:cxn modelId="{6AB1C4E1-8909-4490-B149-BC50AEF0606F}" type="presOf" srcId="{6CFFE1AF-30CE-4D6E-B369-AB0C078FD98B}" destId="{F40EBA68-0003-4DD2-87D7-A60746A5BEAB}" srcOrd="0" destOrd="0" presId="urn:microsoft.com/office/officeart/2005/8/layout/hierarchy2"/>
    <dgm:cxn modelId="{1B73180B-88FF-40CA-8D56-EDB11F58407F}" type="presOf" srcId="{19BCF435-3782-4FE1-B596-BB57AF2732D0}" destId="{781A4EE4-71CB-46BF-B23B-929F5F586AE3}" srcOrd="0" destOrd="0" presId="urn:microsoft.com/office/officeart/2005/8/layout/hierarchy2"/>
    <dgm:cxn modelId="{B186DFFD-0A9C-4049-8E58-B1533DC06DF3}" srcId="{655FFF9D-D649-4E58-814C-2B7E414F47EB}" destId="{EA23E95D-A53C-47F0-AF92-24EE51B4C558}" srcOrd="4" destOrd="0" parTransId="{4E8127B8-B1CB-4FCB-8CC2-62B2A4557E30}" sibTransId="{C6789965-5239-4449-A2D7-1906CF1EA9DA}"/>
    <dgm:cxn modelId="{413A837D-3758-4012-8148-173766A0C815}" type="presOf" srcId="{5DBBB77D-6E69-4A9C-A5D4-048A8001C0A0}" destId="{47F06A1B-2976-42E0-AA16-595188682F8F}" srcOrd="1" destOrd="0" presId="urn:microsoft.com/office/officeart/2005/8/layout/hierarchy2"/>
    <dgm:cxn modelId="{48C68287-68C3-4CFE-9CB6-9A88A3C1CF36}" type="presOf" srcId="{5DBBB77D-6E69-4A9C-A5D4-048A8001C0A0}" destId="{1E91FD74-A8DA-4A2E-93B3-EAC91B9B19FC}" srcOrd="0" destOrd="0" presId="urn:microsoft.com/office/officeart/2005/8/layout/hierarchy2"/>
    <dgm:cxn modelId="{33732E72-785E-47FB-819F-9D7A801A3937}" srcId="{655FFF9D-D649-4E58-814C-2B7E414F47EB}" destId="{4A02C161-F8F5-4A86-8CF1-4693BA6DAFE0}" srcOrd="1" destOrd="0" parTransId="{DFA9BF6B-5501-4CB3-A520-4FABACEA0FF9}" sibTransId="{B00F7FDF-8C20-4F79-ADBC-C3C722D00D5A}"/>
    <dgm:cxn modelId="{F43DB8A8-5BAB-4386-B3E3-1512410F7313}" type="presParOf" srcId="{7A7E5023-97B8-49C2-AE2A-AB0EAEC9CCD5}" destId="{8CA2A174-E008-4585-84F3-9B0CB8A4441D}" srcOrd="0" destOrd="0" presId="urn:microsoft.com/office/officeart/2005/8/layout/hierarchy2"/>
    <dgm:cxn modelId="{A89E4CD2-0491-4460-A697-7FCB7E839F26}" type="presParOf" srcId="{8CA2A174-E008-4585-84F3-9B0CB8A4441D}" destId="{65DC3063-B3CB-4C7F-98EE-977416E8515E}" srcOrd="0" destOrd="0" presId="urn:microsoft.com/office/officeart/2005/8/layout/hierarchy2"/>
    <dgm:cxn modelId="{DC7B5B8A-92EA-4DBA-948F-13070C7A018D}" type="presParOf" srcId="{8CA2A174-E008-4585-84F3-9B0CB8A4441D}" destId="{E03DB8B2-6093-4086-BB54-DC728E953EDA}" srcOrd="1" destOrd="0" presId="urn:microsoft.com/office/officeart/2005/8/layout/hierarchy2"/>
    <dgm:cxn modelId="{303A4212-96E4-4E8F-9CB7-23B766F00DB3}" type="presParOf" srcId="{E03DB8B2-6093-4086-BB54-DC728E953EDA}" destId="{7EB660B5-878E-44A2-AB6F-A966E5AB38EE}" srcOrd="0" destOrd="0" presId="urn:microsoft.com/office/officeart/2005/8/layout/hierarchy2"/>
    <dgm:cxn modelId="{64A218F9-1C82-4C3B-828D-CF871F42E6A7}" type="presParOf" srcId="{7EB660B5-878E-44A2-AB6F-A966E5AB38EE}" destId="{BB262654-C46A-4BF1-9913-105CB15F3417}" srcOrd="0" destOrd="0" presId="urn:microsoft.com/office/officeart/2005/8/layout/hierarchy2"/>
    <dgm:cxn modelId="{95718266-011A-4285-8B87-1B632C81077E}" type="presParOf" srcId="{E03DB8B2-6093-4086-BB54-DC728E953EDA}" destId="{2A0DF0C1-3DDD-44E5-BCF5-68C479314287}" srcOrd="1" destOrd="0" presId="urn:microsoft.com/office/officeart/2005/8/layout/hierarchy2"/>
    <dgm:cxn modelId="{DD14CC62-0C6A-4A35-8BF5-8525451E85A2}" type="presParOf" srcId="{2A0DF0C1-3DDD-44E5-BCF5-68C479314287}" destId="{5863750A-5F25-41D8-B478-3A5F1D97BD0D}" srcOrd="0" destOrd="0" presId="urn:microsoft.com/office/officeart/2005/8/layout/hierarchy2"/>
    <dgm:cxn modelId="{C3B32C24-840A-4FB7-A8D8-300836B75D0B}" type="presParOf" srcId="{2A0DF0C1-3DDD-44E5-BCF5-68C479314287}" destId="{1E757637-38B8-48B9-A538-4F42D6563F41}" srcOrd="1" destOrd="0" presId="urn:microsoft.com/office/officeart/2005/8/layout/hierarchy2"/>
    <dgm:cxn modelId="{E51797FC-2725-429D-BEC1-30D4DDCE83D5}" type="presParOf" srcId="{1E757637-38B8-48B9-A538-4F42D6563F41}" destId="{EC5D2493-E1DE-480F-B7F0-760E7625D654}" srcOrd="0" destOrd="0" presId="urn:microsoft.com/office/officeart/2005/8/layout/hierarchy2"/>
    <dgm:cxn modelId="{FB2B8CBD-B6F5-41DB-9024-A826F9E5B5DE}" type="presParOf" srcId="{EC5D2493-E1DE-480F-B7F0-760E7625D654}" destId="{9CD1F0B3-F6FB-43CB-BE14-05569C17B202}" srcOrd="0" destOrd="0" presId="urn:microsoft.com/office/officeart/2005/8/layout/hierarchy2"/>
    <dgm:cxn modelId="{E33B2D1C-AE94-466F-ADD9-241F95A2E663}" type="presParOf" srcId="{1E757637-38B8-48B9-A538-4F42D6563F41}" destId="{B0DCC54F-1B05-4EC3-902E-31950AA50DCB}" srcOrd="1" destOrd="0" presId="urn:microsoft.com/office/officeart/2005/8/layout/hierarchy2"/>
    <dgm:cxn modelId="{3A435511-9FB4-4591-B997-E8A60CFFFD2E}" type="presParOf" srcId="{B0DCC54F-1B05-4EC3-902E-31950AA50DCB}" destId="{EA399E7B-98C7-450C-A487-8DA110D2B7B6}" srcOrd="0" destOrd="0" presId="urn:microsoft.com/office/officeart/2005/8/layout/hierarchy2"/>
    <dgm:cxn modelId="{DDD1A488-BE9E-4413-96F1-5C3F50452244}" type="presParOf" srcId="{B0DCC54F-1B05-4EC3-902E-31950AA50DCB}" destId="{A06B4BFC-D761-4FD5-8160-D6D24659BCD5}" srcOrd="1" destOrd="0" presId="urn:microsoft.com/office/officeart/2005/8/layout/hierarchy2"/>
    <dgm:cxn modelId="{9504A7DC-BFE9-45E4-8FB9-A1B9A9A4E5A1}" type="presParOf" srcId="{A06B4BFC-D761-4FD5-8160-D6D24659BCD5}" destId="{1E91FD74-A8DA-4A2E-93B3-EAC91B9B19FC}" srcOrd="0" destOrd="0" presId="urn:microsoft.com/office/officeart/2005/8/layout/hierarchy2"/>
    <dgm:cxn modelId="{016F36C9-67F6-4F14-AC2C-6E8F9037B54D}" type="presParOf" srcId="{1E91FD74-A8DA-4A2E-93B3-EAC91B9B19FC}" destId="{47F06A1B-2976-42E0-AA16-595188682F8F}" srcOrd="0" destOrd="0" presId="urn:microsoft.com/office/officeart/2005/8/layout/hierarchy2"/>
    <dgm:cxn modelId="{F1A79FD1-BBE3-4D0B-8C96-F25CE92602EF}" type="presParOf" srcId="{A06B4BFC-D761-4FD5-8160-D6D24659BCD5}" destId="{073757E6-AAB7-4EC7-8C29-23E07425CAE5}" srcOrd="1" destOrd="0" presId="urn:microsoft.com/office/officeart/2005/8/layout/hierarchy2"/>
    <dgm:cxn modelId="{0FB115FE-1BD3-49FA-8A26-B1767A7B7483}" type="presParOf" srcId="{073757E6-AAB7-4EC7-8C29-23E07425CAE5}" destId="{862BBC3D-E650-4458-8CE2-6C000263AF10}" srcOrd="0" destOrd="0" presId="urn:microsoft.com/office/officeart/2005/8/layout/hierarchy2"/>
    <dgm:cxn modelId="{61836C5D-EC86-446D-A6EC-5F6319C14CE8}" type="presParOf" srcId="{073757E6-AAB7-4EC7-8C29-23E07425CAE5}" destId="{FF3FF154-5430-4C31-918F-B78A2CF048C9}" srcOrd="1" destOrd="0" presId="urn:microsoft.com/office/officeart/2005/8/layout/hierarchy2"/>
    <dgm:cxn modelId="{EDABCF77-6292-4FFB-857B-2195395BB948}" type="presParOf" srcId="{A06B4BFC-D761-4FD5-8160-D6D24659BCD5}" destId="{9B03338A-675A-4074-A744-E0E513902DE5}" srcOrd="2" destOrd="0" presId="urn:microsoft.com/office/officeart/2005/8/layout/hierarchy2"/>
    <dgm:cxn modelId="{E812B03B-2CDF-4D4D-B997-04C5A46B7837}" type="presParOf" srcId="{9B03338A-675A-4074-A744-E0E513902DE5}" destId="{DC00381E-9E65-4DFC-9A8F-F58EF11B9DC8}" srcOrd="0" destOrd="0" presId="urn:microsoft.com/office/officeart/2005/8/layout/hierarchy2"/>
    <dgm:cxn modelId="{FE48F0B7-EB68-4345-BC63-CD658BA879FE}" type="presParOf" srcId="{A06B4BFC-D761-4FD5-8160-D6D24659BCD5}" destId="{AFDBBDC5-D3FE-454A-82F9-379910C70FC1}" srcOrd="3" destOrd="0" presId="urn:microsoft.com/office/officeart/2005/8/layout/hierarchy2"/>
    <dgm:cxn modelId="{F56B3B79-BFCC-46CC-B57D-95772B66D663}" type="presParOf" srcId="{AFDBBDC5-D3FE-454A-82F9-379910C70FC1}" destId="{5AD437DB-8BA5-419A-AF71-4C7D90DEB52F}" srcOrd="0" destOrd="0" presId="urn:microsoft.com/office/officeart/2005/8/layout/hierarchy2"/>
    <dgm:cxn modelId="{9ADC8CE6-C7BD-400B-BBC7-47428DA982EA}" type="presParOf" srcId="{AFDBBDC5-D3FE-454A-82F9-379910C70FC1}" destId="{9B753D1F-5973-47EA-ACE0-6AB181C5E12A}" srcOrd="1" destOrd="0" presId="urn:microsoft.com/office/officeart/2005/8/layout/hierarchy2"/>
    <dgm:cxn modelId="{D8ECA832-574B-492D-A1C4-F84D23897819}" type="presParOf" srcId="{E03DB8B2-6093-4086-BB54-DC728E953EDA}" destId="{3850E055-CAD2-4DB8-90A1-190BEE7AC108}" srcOrd="2" destOrd="0" presId="urn:microsoft.com/office/officeart/2005/8/layout/hierarchy2"/>
    <dgm:cxn modelId="{C538D346-8475-409E-9A9F-78C90776B3AE}" type="presParOf" srcId="{3850E055-CAD2-4DB8-90A1-190BEE7AC108}" destId="{2BA52D43-3F24-4937-8815-8854C9E9B6E0}" srcOrd="0" destOrd="0" presId="urn:microsoft.com/office/officeart/2005/8/layout/hierarchy2"/>
    <dgm:cxn modelId="{66D76DE3-DF2C-4448-A6AD-F4A4266C9FC2}" type="presParOf" srcId="{E03DB8B2-6093-4086-BB54-DC728E953EDA}" destId="{9CD5E0C7-1814-4F2E-9AA0-F36F65C8AE6A}" srcOrd="3" destOrd="0" presId="urn:microsoft.com/office/officeart/2005/8/layout/hierarchy2"/>
    <dgm:cxn modelId="{E32D1032-4F2D-48D7-9F5C-5CD6D266F40B}" type="presParOf" srcId="{9CD5E0C7-1814-4F2E-9AA0-F36F65C8AE6A}" destId="{DF482CF2-87BE-492A-BB32-A97D40169FF7}" srcOrd="0" destOrd="0" presId="urn:microsoft.com/office/officeart/2005/8/layout/hierarchy2"/>
    <dgm:cxn modelId="{5A42A3B3-AF14-40B4-A703-18AAEE54379C}" type="presParOf" srcId="{9CD5E0C7-1814-4F2E-9AA0-F36F65C8AE6A}" destId="{2A1DAC3D-FF33-4313-9987-72635139FFE6}" srcOrd="1" destOrd="0" presId="urn:microsoft.com/office/officeart/2005/8/layout/hierarchy2"/>
    <dgm:cxn modelId="{929016C5-9120-4EBF-AF75-7C9F11FBC6E8}" type="presParOf" srcId="{2A1DAC3D-FF33-4313-9987-72635139FFE6}" destId="{5301848E-3EA1-41C1-BF2C-2FFF277DC318}" srcOrd="0" destOrd="0" presId="urn:microsoft.com/office/officeart/2005/8/layout/hierarchy2"/>
    <dgm:cxn modelId="{310D50FE-B1BE-487C-8897-98636B1C778B}" type="presParOf" srcId="{5301848E-3EA1-41C1-BF2C-2FFF277DC318}" destId="{337F2977-43EF-4427-A006-8A7047FD6B2C}" srcOrd="0" destOrd="0" presId="urn:microsoft.com/office/officeart/2005/8/layout/hierarchy2"/>
    <dgm:cxn modelId="{5CDAB43F-5BFF-4FD3-B897-813AAC1077F4}" type="presParOf" srcId="{2A1DAC3D-FF33-4313-9987-72635139FFE6}" destId="{7A5ACD59-6999-46F1-8ADA-668BC1645104}" srcOrd="1" destOrd="0" presId="urn:microsoft.com/office/officeart/2005/8/layout/hierarchy2"/>
    <dgm:cxn modelId="{766D2E19-390A-4E48-AD46-B46492D10268}" type="presParOf" srcId="{7A5ACD59-6999-46F1-8ADA-668BC1645104}" destId="{F40EBA68-0003-4DD2-87D7-A60746A5BEAB}" srcOrd="0" destOrd="0" presId="urn:microsoft.com/office/officeart/2005/8/layout/hierarchy2"/>
    <dgm:cxn modelId="{992856AB-DB7B-4747-A3B9-2BF8FAD3BC3F}" type="presParOf" srcId="{7A5ACD59-6999-46F1-8ADA-668BC1645104}" destId="{12FB7CB9-CECD-481C-86E4-E54BA845A423}" srcOrd="1" destOrd="0" presId="urn:microsoft.com/office/officeart/2005/8/layout/hierarchy2"/>
    <dgm:cxn modelId="{F54CC054-60BC-46A8-BDC1-0A205FBBBF7A}" type="presParOf" srcId="{2A1DAC3D-FF33-4313-9987-72635139FFE6}" destId="{781A4EE4-71CB-46BF-B23B-929F5F586AE3}" srcOrd="2" destOrd="0" presId="urn:microsoft.com/office/officeart/2005/8/layout/hierarchy2"/>
    <dgm:cxn modelId="{0A60E463-A31C-4F6C-8AAB-FB153DD4090F}" type="presParOf" srcId="{781A4EE4-71CB-46BF-B23B-929F5F586AE3}" destId="{A551DF8C-EE15-4F25-94B5-546B5B3EBA41}" srcOrd="0" destOrd="0" presId="urn:microsoft.com/office/officeart/2005/8/layout/hierarchy2"/>
    <dgm:cxn modelId="{383AA4D0-5C45-4192-987D-0E0A0A2AAC6E}" type="presParOf" srcId="{2A1DAC3D-FF33-4313-9987-72635139FFE6}" destId="{2DDF8020-A137-4FF9-9083-5BD4635FCC02}" srcOrd="3" destOrd="0" presId="urn:microsoft.com/office/officeart/2005/8/layout/hierarchy2"/>
    <dgm:cxn modelId="{1DE62EEC-DC2A-4805-9BC3-F14DB82DF993}" type="presParOf" srcId="{2DDF8020-A137-4FF9-9083-5BD4635FCC02}" destId="{366A974C-0ADB-4147-9E12-506C0FD57D00}" srcOrd="0" destOrd="0" presId="urn:microsoft.com/office/officeart/2005/8/layout/hierarchy2"/>
    <dgm:cxn modelId="{98E3FB03-C7BA-40A7-BBD3-D936BB4F3845}" type="presParOf" srcId="{2DDF8020-A137-4FF9-9083-5BD4635FCC02}" destId="{651F68D1-610A-4277-B057-4F7631501AEC}" srcOrd="1" destOrd="0" presId="urn:microsoft.com/office/officeart/2005/8/layout/hierarchy2"/>
    <dgm:cxn modelId="{950602DE-1020-4310-A5A6-A37E3665E72F}" type="presParOf" srcId="{2A1DAC3D-FF33-4313-9987-72635139FFE6}" destId="{D08C3402-B6C3-4BDA-A7B9-BC2F559C3E00}" srcOrd="4" destOrd="0" presId="urn:microsoft.com/office/officeart/2005/8/layout/hierarchy2"/>
    <dgm:cxn modelId="{E921A9EB-2F6E-4C30-9C7A-A1212AC0B84F}" type="presParOf" srcId="{D08C3402-B6C3-4BDA-A7B9-BC2F559C3E00}" destId="{751FA918-C2B1-40BE-80B4-6A3B1C72D3B2}" srcOrd="0" destOrd="0" presId="urn:microsoft.com/office/officeart/2005/8/layout/hierarchy2"/>
    <dgm:cxn modelId="{0BFC1694-BF8B-460F-A4CD-9137B0982492}" type="presParOf" srcId="{2A1DAC3D-FF33-4313-9987-72635139FFE6}" destId="{C1FE67D4-8509-4C53-8936-26776F345669}" srcOrd="5" destOrd="0" presId="urn:microsoft.com/office/officeart/2005/8/layout/hierarchy2"/>
    <dgm:cxn modelId="{736082AE-0E5D-41D5-B33B-52D5A8E6E38A}" type="presParOf" srcId="{C1FE67D4-8509-4C53-8936-26776F345669}" destId="{CA1985CF-9AD4-430B-961A-31FE024C8507}" srcOrd="0" destOrd="0" presId="urn:microsoft.com/office/officeart/2005/8/layout/hierarchy2"/>
    <dgm:cxn modelId="{AEE54363-CD43-482A-8ED2-616E83BF7B8E}" type="presParOf" srcId="{C1FE67D4-8509-4C53-8936-26776F345669}" destId="{B49B9307-A14F-4B06-9C97-8C23347D69C5}" srcOrd="1" destOrd="0" presId="urn:microsoft.com/office/officeart/2005/8/layout/hierarchy2"/>
    <dgm:cxn modelId="{5FF5D3A1-D221-48AE-9F61-869F4FA195A2}" type="presParOf" srcId="{E03DB8B2-6093-4086-BB54-DC728E953EDA}" destId="{52ABB257-44CA-4E2D-8909-EEF7441E25F6}" srcOrd="4" destOrd="0" presId="urn:microsoft.com/office/officeart/2005/8/layout/hierarchy2"/>
    <dgm:cxn modelId="{4267024F-8F73-478F-AB2D-31F15C475CF4}" type="presParOf" srcId="{52ABB257-44CA-4E2D-8909-EEF7441E25F6}" destId="{B6100E0A-6825-4F83-AD5F-958B8F850B89}" srcOrd="0" destOrd="0" presId="urn:microsoft.com/office/officeart/2005/8/layout/hierarchy2"/>
    <dgm:cxn modelId="{7DA79EED-E878-44B4-961B-A60B92843413}" type="presParOf" srcId="{E03DB8B2-6093-4086-BB54-DC728E953EDA}" destId="{AFFC65B6-7D89-4677-B402-DEF6B6173B0C}" srcOrd="5" destOrd="0" presId="urn:microsoft.com/office/officeart/2005/8/layout/hierarchy2"/>
    <dgm:cxn modelId="{3752DCB5-FDCA-42BB-A7F3-D689A197A96D}" type="presParOf" srcId="{AFFC65B6-7D89-4677-B402-DEF6B6173B0C}" destId="{C28A7C03-D6D1-4D92-962E-241F66E1372A}" srcOrd="0" destOrd="0" presId="urn:microsoft.com/office/officeart/2005/8/layout/hierarchy2"/>
    <dgm:cxn modelId="{71E74F56-CFEF-4A63-A71C-E8F09C446D1F}" type="presParOf" srcId="{AFFC65B6-7D89-4677-B402-DEF6B6173B0C}" destId="{DD7C1B41-787C-4308-A1BB-142DF88AB89B}" srcOrd="1" destOrd="0" presId="urn:microsoft.com/office/officeart/2005/8/layout/hierarchy2"/>
    <dgm:cxn modelId="{978B2B12-D6C4-452E-A0CF-50ED83413A35}" type="presParOf" srcId="{E03DB8B2-6093-4086-BB54-DC728E953EDA}" destId="{F2DA74EB-E97A-453D-AC1E-D02C3A247226}" srcOrd="6" destOrd="0" presId="urn:microsoft.com/office/officeart/2005/8/layout/hierarchy2"/>
    <dgm:cxn modelId="{ED26EA04-8EF1-4888-8A46-8B07011CE31A}" type="presParOf" srcId="{F2DA74EB-E97A-453D-AC1E-D02C3A247226}" destId="{918F2D1E-4F64-4613-B067-FF899DF9986F}" srcOrd="0" destOrd="0" presId="urn:microsoft.com/office/officeart/2005/8/layout/hierarchy2"/>
    <dgm:cxn modelId="{2695ADE0-0CFD-4535-A8FD-0799BD01ADA1}" type="presParOf" srcId="{E03DB8B2-6093-4086-BB54-DC728E953EDA}" destId="{61607DAA-B857-43FE-8B28-DAD49E6DC0F1}" srcOrd="7" destOrd="0" presId="urn:microsoft.com/office/officeart/2005/8/layout/hierarchy2"/>
    <dgm:cxn modelId="{C6ED895F-0C5C-443F-901B-2CD4E17E4982}" type="presParOf" srcId="{61607DAA-B857-43FE-8B28-DAD49E6DC0F1}" destId="{9B548669-765F-4732-978F-FE5686632AC0}" srcOrd="0" destOrd="0" presId="urn:microsoft.com/office/officeart/2005/8/layout/hierarchy2"/>
    <dgm:cxn modelId="{5106D38D-860B-4492-B188-F2147254E409}" type="presParOf" srcId="{61607DAA-B857-43FE-8B28-DAD49E6DC0F1}" destId="{2167A9C8-7A54-4EE0-ABAA-6F370DC692BD}" srcOrd="1" destOrd="0" presId="urn:microsoft.com/office/officeart/2005/8/layout/hierarchy2"/>
    <dgm:cxn modelId="{04CEDA9E-8EC6-4435-B6EE-107B4CA5BF25}" type="presParOf" srcId="{E03DB8B2-6093-4086-BB54-DC728E953EDA}" destId="{C0F24FBF-BD9F-4F90-A306-64A8B8756595}" srcOrd="8" destOrd="0" presId="urn:microsoft.com/office/officeart/2005/8/layout/hierarchy2"/>
    <dgm:cxn modelId="{AD123D88-EDE1-4FFA-BDFE-A6FC81952FFF}" type="presParOf" srcId="{C0F24FBF-BD9F-4F90-A306-64A8B8756595}" destId="{04E46983-9FB6-422C-BA5C-CBAA3ECD4D46}" srcOrd="0" destOrd="0" presId="urn:microsoft.com/office/officeart/2005/8/layout/hierarchy2"/>
    <dgm:cxn modelId="{91D21473-22E6-4375-B5BE-BD634B79B33A}" type="presParOf" srcId="{E03DB8B2-6093-4086-BB54-DC728E953EDA}" destId="{A2710B4C-8178-4249-B439-1F7EDF0B57F8}" srcOrd="9" destOrd="0" presId="urn:microsoft.com/office/officeart/2005/8/layout/hierarchy2"/>
    <dgm:cxn modelId="{1A6D0A15-36FD-4FA3-A8EA-BD3FFD46A1EA}" type="presParOf" srcId="{A2710B4C-8178-4249-B439-1F7EDF0B57F8}" destId="{2950D6D2-F635-4D2F-AA99-D8E99DC0BB17}" srcOrd="0" destOrd="0" presId="urn:microsoft.com/office/officeart/2005/8/layout/hierarchy2"/>
    <dgm:cxn modelId="{193AFAF7-62B4-47A0-A88B-FEDE862661D8}" type="presParOf" srcId="{A2710B4C-8178-4249-B439-1F7EDF0B57F8}" destId="{D7328F67-31D0-4521-844D-1A7A65F64492}" srcOrd="1" destOrd="0" presId="urn:microsoft.com/office/officeart/2005/8/layout/hierarchy2"/>
    <dgm:cxn modelId="{747646DE-47E9-49C7-BED9-626203990576}" type="presParOf" srcId="{E03DB8B2-6093-4086-BB54-DC728E953EDA}" destId="{9D0ACA4E-555E-4575-8429-83D0ED378872}" srcOrd="10" destOrd="0" presId="urn:microsoft.com/office/officeart/2005/8/layout/hierarchy2"/>
    <dgm:cxn modelId="{D8AA281F-4B15-4551-B7BC-98FE5F702419}" type="presParOf" srcId="{9D0ACA4E-555E-4575-8429-83D0ED378872}" destId="{2672039C-928B-4C02-ABA7-D433D011C0F9}" srcOrd="0" destOrd="0" presId="urn:microsoft.com/office/officeart/2005/8/layout/hierarchy2"/>
    <dgm:cxn modelId="{C1071776-9C4A-4249-A12A-4880E5201B2C}" type="presParOf" srcId="{E03DB8B2-6093-4086-BB54-DC728E953EDA}" destId="{A2F60DEA-E195-4444-9B2F-9D7B7600E463}" srcOrd="11" destOrd="0" presId="urn:microsoft.com/office/officeart/2005/8/layout/hierarchy2"/>
    <dgm:cxn modelId="{C1818236-633F-47D3-B1E4-B277F18CA451}" type="presParOf" srcId="{A2F60DEA-E195-4444-9B2F-9D7B7600E463}" destId="{7BCF87C3-63FD-404C-B007-6D382A39504D}" srcOrd="0" destOrd="0" presId="urn:microsoft.com/office/officeart/2005/8/layout/hierarchy2"/>
    <dgm:cxn modelId="{78C6FA2C-4E64-47E2-AB53-B2B88BB9DCFD}" type="presParOf" srcId="{A2F60DEA-E195-4444-9B2F-9D7B7600E463}" destId="{946F7AFD-6859-44FC-A919-D0E9A90E980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0460B3-6213-46F9-91C2-24F0A666E938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83A30DBB-DC6A-49AD-9D28-F30CAEB7085B}">
      <dgm:prSet phldrT="[텍스트]"/>
      <dgm:spPr/>
      <dgm:t>
        <a:bodyPr/>
        <a:lstStyle/>
        <a:p>
          <a:pPr latinLnBrk="1"/>
          <a:r>
            <a:rPr lang="en-US" altLang="ko-KR" dirty="0" smtClean="0"/>
            <a:t>home</a:t>
          </a:r>
          <a:endParaRPr lang="ko-KR" altLang="en-US" dirty="0"/>
        </a:p>
      </dgm:t>
    </dgm:pt>
    <dgm:pt modelId="{55C64921-34EE-4E99-819E-011B40E8B72C}" type="parTrans" cxnId="{27B76E94-6676-4E03-98B5-37F1B1ABF87F}">
      <dgm:prSet/>
      <dgm:spPr/>
      <dgm:t>
        <a:bodyPr/>
        <a:lstStyle/>
        <a:p>
          <a:pPr latinLnBrk="1"/>
          <a:endParaRPr lang="ko-KR" altLang="en-US"/>
        </a:p>
      </dgm:t>
    </dgm:pt>
    <dgm:pt modelId="{270E06FA-EE92-46C6-90F1-EC8A282F0736}" type="sibTrans" cxnId="{27B76E94-6676-4E03-98B5-37F1B1ABF87F}">
      <dgm:prSet/>
      <dgm:spPr/>
      <dgm:t>
        <a:bodyPr/>
        <a:lstStyle/>
        <a:p>
          <a:pPr latinLnBrk="1"/>
          <a:endParaRPr lang="ko-KR" altLang="en-US"/>
        </a:p>
      </dgm:t>
    </dgm:pt>
    <dgm:pt modelId="{13ED10C4-EB79-467E-BF3E-06D880844E8F}">
      <dgm:prSet phldrT="[텍스트]"/>
      <dgm:spPr/>
      <dgm:t>
        <a:bodyPr/>
        <a:lstStyle/>
        <a:p>
          <a:pPr latinLnBrk="1"/>
          <a:r>
            <a:rPr lang="en-US" altLang="ko-KR" dirty="0" smtClean="0"/>
            <a:t>board</a:t>
          </a:r>
          <a:endParaRPr lang="ko-KR" altLang="en-US" dirty="0"/>
        </a:p>
      </dgm:t>
    </dgm:pt>
    <dgm:pt modelId="{32A03C9F-50EA-4C1F-926B-0AE62F32A68C}" type="parTrans" cxnId="{9B8368E1-8988-4CE5-8D76-0AF1A60DAEE2}">
      <dgm:prSet/>
      <dgm:spPr/>
      <dgm:t>
        <a:bodyPr/>
        <a:lstStyle/>
        <a:p>
          <a:pPr latinLnBrk="1"/>
          <a:endParaRPr lang="ko-KR" altLang="en-US"/>
        </a:p>
      </dgm:t>
    </dgm:pt>
    <dgm:pt modelId="{02AE2BEC-B801-47AC-B976-FC9A71F3B96B}" type="sibTrans" cxnId="{9B8368E1-8988-4CE5-8D76-0AF1A60DAEE2}">
      <dgm:prSet/>
      <dgm:spPr/>
      <dgm:t>
        <a:bodyPr/>
        <a:lstStyle/>
        <a:p>
          <a:pPr latinLnBrk="1"/>
          <a:endParaRPr lang="ko-KR" altLang="en-US"/>
        </a:p>
      </dgm:t>
    </dgm:pt>
    <dgm:pt modelId="{2FE927C4-949D-49F8-BC6F-99EC46542505}">
      <dgm:prSet phldrT="[텍스트]"/>
      <dgm:spPr/>
      <dgm:t>
        <a:bodyPr/>
        <a:lstStyle/>
        <a:p>
          <a:pPr latinLnBrk="1"/>
          <a:r>
            <a:rPr lang="en-US" altLang="ko-KR" dirty="0" smtClean="0"/>
            <a:t>write</a:t>
          </a:r>
          <a:endParaRPr lang="ko-KR" altLang="en-US" dirty="0"/>
        </a:p>
      </dgm:t>
    </dgm:pt>
    <dgm:pt modelId="{A23D3801-1254-4314-8F25-4CEA2313FA75}" type="parTrans" cxnId="{F4FCA27F-1457-4502-AC5C-299E80CF1D33}">
      <dgm:prSet/>
      <dgm:spPr/>
      <dgm:t>
        <a:bodyPr/>
        <a:lstStyle/>
        <a:p>
          <a:pPr latinLnBrk="1"/>
          <a:endParaRPr lang="ko-KR" altLang="en-US"/>
        </a:p>
      </dgm:t>
    </dgm:pt>
    <dgm:pt modelId="{477C6377-81DD-412F-85EE-55130053A63C}" type="sibTrans" cxnId="{F4FCA27F-1457-4502-AC5C-299E80CF1D33}">
      <dgm:prSet/>
      <dgm:spPr/>
      <dgm:t>
        <a:bodyPr/>
        <a:lstStyle/>
        <a:p>
          <a:pPr latinLnBrk="1"/>
          <a:endParaRPr lang="ko-KR" altLang="en-US"/>
        </a:p>
      </dgm:t>
    </dgm:pt>
    <dgm:pt modelId="{0AAF8C32-D64E-4428-8887-B0E160583290}">
      <dgm:prSet phldrT="[텍스트]"/>
      <dgm:spPr/>
      <dgm:t>
        <a:bodyPr/>
        <a:lstStyle/>
        <a:p>
          <a:pPr latinLnBrk="1"/>
          <a:r>
            <a:rPr lang="en-US" altLang="ko-KR" dirty="0" smtClean="0"/>
            <a:t>music</a:t>
          </a:r>
          <a:endParaRPr lang="ko-KR" altLang="en-US" dirty="0"/>
        </a:p>
      </dgm:t>
    </dgm:pt>
    <dgm:pt modelId="{077A146E-1311-4232-A554-80F2F606C6DB}" type="parTrans" cxnId="{31647EE8-283C-46A6-B17B-65155C7B792D}">
      <dgm:prSet/>
      <dgm:spPr/>
      <dgm:t>
        <a:bodyPr/>
        <a:lstStyle/>
        <a:p>
          <a:pPr latinLnBrk="1"/>
          <a:endParaRPr lang="ko-KR" altLang="en-US"/>
        </a:p>
      </dgm:t>
    </dgm:pt>
    <dgm:pt modelId="{4BCD57AA-5401-4CAE-AC3B-BD320F303C98}" type="sibTrans" cxnId="{31647EE8-283C-46A6-B17B-65155C7B792D}">
      <dgm:prSet/>
      <dgm:spPr/>
      <dgm:t>
        <a:bodyPr/>
        <a:lstStyle/>
        <a:p>
          <a:pPr latinLnBrk="1"/>
          <a:endParaRPr lang="ko-KR" altLang="en-US"/>
        </a:p>
      </dgm:t>
    </dgm:pt>
    <dgm:pt modelId="{FF6DE362-DFE7-4EC0-98D0-5E75D1D7D708}">
      <dgm:prSet/>
      <dgm:spPr/>
      <dgm:t>
        <a:bodyPr/>
        <a:lstStyle/>
        <a:p>
          <a:pPr latinLnBrk="1"/>
          <a:r>
            <a:rPr lang="en-US" altLang="ko-KR" dirty="0" smtClean="0"/>
            <a:t>game</a:t>
          </a:r>
          <a:endParaRPr lang="ko-KR" altLang="en-US" dirty="0"/>
        </a:p>
      </dgm:t>
    </dgm:pt>
    <dgm:pt modelId="{4924DBD4-FAFC-4017-8779-974821C839F2}" type="parTrans" cxnId="{B2579E5B-E2C3-4237-859A-9D87BAFCED66}">
      <dgm:prSet/>
      <dgm:spPr/>
      <dgm:t>
        <a:bodyPr/>
        <a:lstStyle/>
        <a:p>
          <a:pPr latinLnBrk="1"/>
          <a:endParaRPr lang="ko-KR" altLang="en-US"/>
        </a:p>
      </dgm:t>
    </dgm:pt>
    <dgm:pt modelId="{5A0371F0-74C3-4799-A21F-F25CB1E83EF0}" type="sibTrans" cxnId="{B2579E5B-E2C3-4237-859A-9D87BAFCED66}">
      <dgm:prSet/>
      <dgm:spPr/>
      <dgm:t>
        <a:bodyPr/>
        <a:lstStyle/>
        <a:p>
          <a:pPr latinLnBrk="1"/>
          <a:endParaRPr lang="ko-KR" altLang="en-US"/>
        </a:p>
      </dgm:t>
    </dgm:pt>
    <dgm:pt modelId="{0CBF11A7-048D-4989-ADAC-91165E454A09}">
      <dgm:prSet/>
      <dgm:spPr/>
      <dgm:t>
        <a:bodyPr/>
        <a:lstStyle/>
        <a:p>
          <a:pPr latinLnBrk="1"/>
          <a:r>
            <a:rPr lang="en-US" altLang="ko-KR" dirty="0" smtClean="0"/>
            <a:t>Login/out</a:t>
          </a:r>
          <a:endParaRPr lang="ko-KR" altLang="en-US" dirty="0"/>
        </a:p>
      </dgm:t>
    </dgm:pt>
    <dgm:pt modelId="{51D0C3FB-706A-49B3-BE7D-4A6739A04743}" type="parTrans" cxnId="{C0FF5A17-CB4E-4CE8-9E93-8B28598CD089}">
      <dgm:prSet/>
      <dgm:spPr/>
      <dgm:t>
        <a:bodyPr/>
        <a:lstStyle/>
        <a:p>
          <a:pPr latinLnBrk="1"/>
          <a:endParaRPr lang="ko-KR" altLang="en-US"/>
        </a:p>
      </dgm:t>
    </dgm:pt>
    <dgm:pt modelId="{828FCF6A-5C40-4B5C-BB0F-9C125EC1315A}" type="sibTrans" cxnId="{C0FF5A17-CB4E-4CE8-9E93-8B28598CD089}">
      <dgm:prSet/>
      <dgm:spPr/>
      <dgm:t>
        <a:bodyPr/>
        <a:lstStyle/>
        <a:p>
          <a:pPr latinLnBrk="1"/>
          <a:endParaRPr lang="ko-KR" altLang="en-US"/>
        </a:p>
      </dgm:t>
    </dgm:pt>
    <dgm:pt modelId="{C81C4EA8-4969-4B30-9BB4-C1CE3415E780}">
      <dgm:prSet/>
      <dgm:spPr/>
      <dgm:t>
        <a:bodyPr/>
        <a:lstStyle/>
        <a:p>
          <a:pPr latinLnBrk="1"/>
          <a:r>
            <a:rPr lang="en-US" altLang="ko-KR" dirty="0" smtClean="0"/>
            <a:t>view</a:t>
          </a:r>
          <a:endParaRPr lang="ko-KR" altLang="en-US" dirty="0"/>
        </a:p>
      </dgm:t>
    </dgm:pt>
    <dgm:pt modelId="{10E25332-37FA-45B3-AED6-C1E666465592}" type="parTrans" cxnId="{CA9C0B0C-3387-4969-A632-4BEB338C1959}">
      <dgm:prSet/>
      <dgm:spPr/>
      <dgm:t>
        <a:bodyPr/>
        <a:lstStyle/>
        <a:p>
          <a:pPr latinLnBrk="1"/>
          <a:endParaRPr lang="ko-KR" altLang="en-US"/>
        </a:p>
      </dgm:t>
    </dgm:pt>
    <dgm:pt modelId="{FB8F11AC-F3AE-4D8C-B6C1-B18E2708DF38}" type="sibTrans" cxnId="{CA9C0B0C-3387-4969-A632-4BEB338C1959}">
      <dgm:prSet/>
      <dgm:spPr/>
      <dgm:t>
        <a:bodyPr/>
        <a:lstStyle/>
        <a:p>
          <a:pPr latinLnBrk="1"/>
          <a:endParaRPr lang="ko-KR" altLang="en-US"/>
        </a:p>
      </dgm:t>
    </dgm:pt>
    <dgm:pt modelId="{E97245DF-9FDD-4A8C-99C7-D7434A029D05}">
      <dgm:prSet/>
      <dgm:spPr/>
      <dgm:t>
        <a:bodyPr/>
        <a:lstStyle/>
        <a:p>
          <a:pPr latinLnBrk="1"/>
          <a:r>
            <a:rPr lang="en-US" altLang="ko-KR" dirty="0" err="1" smtClean="0"/>
            <a:t>poplist</a:t>
          </a:r>
          <a:endParaRPr lang="ko-KR" altLang="en-US" dirty="0"/>
        </a:p>
      </dgm:t>
    </dgm:pt>
    <dgm:pt modelId="{91F0DD26-7635-441E-9C87-FD00166C5435}" type="parTrans" cxnId="{72E649BB-24D7-4153-B1A8-9C5374330790}">
      <dgm:prSet/>
      <dgm:spPr/>
      <dgm:t>
        <a:bodyPr/>
        <a:lstStyle/>
        <a:p>
          <a:pPr latinLnBrk="1"/>
          <a:endParaRPr lang="ko-KR" altLang="en-US"/>
        </a:p>
      </dgm:t>
    </dgm:pt>
    <dgm:pt modelId="{1E5662F7-AA06-43D1-97C3-BC46D291A834}" type="sibTrans" cxnId="{72E649BB-24D7-4153-B1A8-9C5374330790}">
      <dgm:prSet/>
      <dgm:spPr/>
      <dgm:t>
        <a:bodyPr/>
        <a:lstStyle/>
        <a:p>
          <a:pPr latinLnBrk="1"/>
          <a:endParaRPr lang="ko-KR" altLang="en-US"/>
        </a:p>
      </dgm:t>
    </dgm:pt>
    <dgm:pt modelId="{4E97E170-4C6F-4530-9707-DC2202ED6987}">
      <dgm:prSet/>
      <dgm:spPr/>
      <dgm:t>
        <a:bodyPr/>
        <a:lstStyle/>
        <a:p>
          <a:pPr latinLnBrk="1"/>
          <a:r>
            <a:rPr lang="en-US" altLang="ko-KR" dirty="0" smtClean="0"/>
            <a:t>Sign up</a:t>
          </a:r>
          <a:endParaRPr lang="ko-KR" altLang="en-US" dirty="0"/>
        </a:p>
      </dgm:t>
    </dgm:pt>
    <dgm:pt modelId="{90131793-D785-4A83-9A38-6BB853AADC7C}" type="parTrans" cxnId="{FE57EC00-5D52-48E8-B8CB-4D9501410018}">
      <dgm:prSet/>
      <dgm:spPr/>
      <dgm:t>
        <a:bodyPr/>
        <a:lstStyle/>
        <a:p>
          <a:pPr latinLnBrk="1"/>
          <a:endParaRPr lang="ko-KR" altLang="en-US"/>
        </a:p>
      </dgm:t>
    </dgm:pt>
    <dgm:pt modelId="{957E718F-45DD-41E0-AAE3-43BC1056A268}" type="sibTrans" cxnId="{FE57EC00-5D52-48E8-B8CB-4D9501410018}">
      <dgm:prSet/>
      <dgm:spPr/>
      <dgm:t>
        <a:bodyPr/>
        <a:lstStyle/>
        <a:p>
          <a:pPr latinLnBrk="1"/>
          <a:endParaRPr lang="ko-KR" altLang="en-US"/>
        </a:p>
      </dgm:t>
    </dgm:pt>
    <dgm:pt modelId="{37AE5423-87E7-4634-A141-C39D0B9E7590}">
      <dgm:prSet/>
      <dgm:spPr/>
      <dgm:t>
        <a:bodyPr/>
        <a:lstStyle/>
        <a:p>
          <a:pPr latinLnBrk="1"/>
          <a:r>
            <a:rPr lang="en-US" altLang="ko-KR" dirty="0" smtClean="0"/>
            <a:t>list</a:t>
          </a:r>
          <a:endParaRPr lang="ko-KR" altLang="en-US" dirty="0"/>
        </a:p>
      </dgm:t>
    </dgm:pt>
    <dgm:pt modelId="{006A18F7-C31A-4434-81B6-314983ED1B6E}" type="parTrans" cxnId="{469F0195-7F13-47A1-946E-0586AE30447F}">
      <dgm:prSet/>
      <dgm:spPr/>
      <dgm:t>
        <a:bodyPr/>
        <a:lstStyle/>
        <a:p>
          <a:pPr latinLnBrk="1"/>
          <a:endParaRPr lang="ko-KR" altLang="en-US"/>
        </a:p>
      </dgm:t>
    </dgm:pt>
    <dgm:pt modelId="{EBACB142-B1D8-43BD-B28C-CCD08A91C826}" type="sibTrans" cxnId="{469F0195-7F13-47A1-946E-0586AE30447F}">
      <dgm:prSet/>
      <dgm:spPr/>
      <dgm:t>
        <a:bodyPr/>
        <a:lstStyle/>
        <a:p>
          <a:pPr latinLnBrk="1"/>
          <a:endParaRPr lang="ko-KR" altLang="en-US"/>
        </a:p>
      </dgm:t>
    </dgm:pt>
    <dgm:pt modelId="{C4167707-C45F-469C-91E9-833C4DDCFC7E}" type="pres">
      <dgm:prSet presAssocID="{9B0460B3-6213-46F9-91C2-24F0A666E93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9CE44F-FB9F-4C44-B88C-9CC4761D747F}" type="pres">
      <dgm:prSet presAssocID="{83A30DBB-DC6A-49AD-9D28-F30CAEB7085B}" presName="root1" presStyleCnt="0"/>
      <dgm:spPr/>
    </dgm:pt>
    <dgm:pt modelId="{0F920953-9ECC-4856-80D1-1D9481EB9663}" type="pres">
      <dgm:prSet presAssocID="{83A30DBB-DC6A-49AD-9D28-F30CAEB7085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3BB1AD-1CB5-4D8F-B09F-06AB4249280A}" type="pres">
      <dgm:prSet presAssocID="{83A30DBB-DC6A-49AD-9D28-F30CAEB7085B}" presName="level2hierChild" presStyleCnt="0"/>
      <dgm:spPr/>
    </dgm:pt>
    <dgm:pt modelId="{BFF19DB0-548A-48A3-B003-AFF3E2480C54}" type="pres">
      <dgm:prSet presAssocID="{32A03C9F-50EA-4C1F-926B-0AE62F32A68C}" presName="conn2-1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6606C11-A39C-4FD0-850F-DDEB7C4128E6}" type="pres">
      <dgm:prSet presAssocID="{32A03C9F-50EA-4C1F-926B-0AE62F32A68C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9DBBD37-68AA-4AA9-9A42-8DC0E3C82F6B}" type="pres">
      <dgm:prSet presAssocID="{13ED10C4-EB79-467E-BF3E-06D880844E8F}" presName="root2" presStyleCnt="0"/>
      <dgm:spPr/>
    </dgm:pt>
    <dgm:pt modelId="{A5AE5384-E1CC-48A9-AD40-9D36A952ABD4}" type="pres">
      <dgm:prSet presAssocID="{13ED10C4-EB79-467E-BF3E-06D880844E8F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E2C5DE-A8AA-444E-82B3-A774AF6AE925}" type="pres">
      <dgm:prSet presAssocID="{13ED10C4-EB79-467E-BF3E-06D880844E8F}" presName="level3hierChild" presStyleCnt="0"/>
      <dgm:spPr/>
    </dgm:pt>
    <dgm:pt modelId="{CD675EB3-FD7C-42D0-BD21-50848E93F0D3}" type="pres">
      <dgm:prSet presAssocID="{A23D3801-1254-4314-8F25-4CEA2313FA75}" presName="conn2-1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68BA4A05-71A5-44EB-8FEB-F2FBD59917BE}" type="pres">
      <dgm:prSet presAssocID="{A23D3801-1254-4314-8F25-4CEA2313FA75}" presName="connTx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7BF4253-BD2A-4393-991A-685201E3B499}" type="pres">
      <dgm:prSet presAssocID="{2FE927C4-949D-49F8-BC6F-99EC46542505}" presName="root2" presStyleCnt="0"/>
      <dgm:spPr/>
    </dgm:pt>
    <dgm:pt modelId="{398CEF6B-B95D-4E1B-9C2C-BBD9B540BCC7}" type="pres">
      <dgm:prSet presAssocID="{2FE927C4-949D-49F8-BC6F-99EC46542505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077938-164A-44A6-B739-F9CB68743615}" type="pres">
      <dgm:prSet presAssocID="{2FE927C4-949D-49F8-BC6F-99EC46542505}" presName="level3hierChild" presStyleCnt="0"/>
      <dgm:spPr/>
    </dgm:pt>
    <dgm:pt modelId="{4A7EA818-23D1-420C-A027-E60CE48C1E51}" type="pres">
      <dgm:prSet presAssocID="{10E25332-37FA-45B3-AED6-C1E666465592}" presName="conn2-1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D361B57-8DDA-44B6-AB46-E01D9E0F8194}" type="pres">
      <dgm:prSet presAssocID="{10E25332-37FA-45B3-AED6-C1E666465592}" presName="connTx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42DBBCE-F2F6-4169-93D3-7BC337A448FA}" type="pres">
      <dgm:prSet presAssocID="{C81C4EA8-4969-4B30-9BB4-C1CE3415E780}" presName="root2" presStyleCnt="0"/>
      <dgm:spPr/>
    </dgm:pt>
    <dgm:pt modelId="{794612C4-4615-4703-BEF1-21B6ADBBD677}" type="pres">
      <dgm:prSet presAssocID="{C81C4EA8-4969-4B30-9BB4-C1CE3415E780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5DEFD1-A0EC-49B7-8139-C56124D96800}" type="pres">
      <dgm:prSet presAssocID="{C81C4EA8-4969-4B30-9BB4-C1CE3415E780}" presName="level3hierChild" presStyleCnt="0"/>
      <dgm:spPr/>
    </dgm:pt>
    <dgm:pt modelId="{88C23306-7527-4391-B0BF-074B3450A0DA}" type="pres">
      <dgm:prSet presAssocID="{91F0DD26-7635-441E-9C87-FD00166C5435}" presName="conn2-1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3962D144-4645-4332-9298-56E7D8B7CB0F}" type="pres">
      <dgm:prSet presAssocID="{91F0DD26-7635-441E-9C87-FD00166C5435}" presName="connTx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BA2FCAD-308D-44D6-86C2-F657D2E7944D}" type="pres">
      <dgm:prSet presAssocID="{E97245DF-9FDD-4A8C-99C7-D7434A029D05}" presName="root2" presStyleCnt="0"/>
      <dgm:spPr/>
    </dgm:pt>
    <dgm:pt modelId="{BD1E8FEF-5441-45AA-8272-81EA93D19479}" type="pres">
      <dgm:prSet presAssocID="{E97245DF-9FDD-4A8C-99C7-D7434A029D05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E7418C-AFDE-477E-9972-6C92B341E4E4}" type="pres">
      <dgm:prSet presAssocID="{E97245DF-9FDD-4A8C-99C7-D7434A029D05}" presName="level3hierChild" presStyleCnt="0"/>
      <dgm:spPr/>
    </dgm:pt>
    <dgm:pt modelId="{E87DD033-6E9A-4F7E-B690-E039F45AF2CC}" type="pres">
      <dgm:prSet presAssocID="{006A18F7-C31A-4434-81B6-314983ED1B6E}" presName="conn2-1" presStyleLbl="parChTrans1D3" presStyleIdx="3" presStyleCnt="5"/>
      <dgm:spPr/>
    </dgm:pt>
    <dgm:pt modelId="{08E84130-C888-437A-A677-65C5690F711C}" type="pres">
      <dgm:prSet presAssocID="{006A18F7-C31A-4434-81B6-314983ED1B6E}" presName="connTx" presStyleLbl="parChTrans1D3" presStyleIdx="3" presStyleCnt="5"/>
      <dgm:spPr/>
    </dgm:pt>
    <dgm:pt modelId="{6A1C8193-1E81-4D09-81DE-9D5FF8039539}" type="pres">
      <dgm:prSet presAssocID="{37AE5423-87E7-4634-A141-C39D0B9E7590}" presName="root2" presStyleCnt="0"/>
      <dgm:spPr/>
    </dgm:pt>
    <dgm:pt modelId="{4BBCE453-BBF8-43CF-9AEF-67C4647BED88}" type="pres">
      <dgm:prSet presAssocID="{37AE5423-87E7-4634-A141-C39D0B9E7590}" presName="LevelTwoTextNode" presStyleLbl="node3" presStyleIdx="3" presStyleCnt="5">
        <dgm:presLayoutVars>
          <dgm:chPref val="3"/>
        </dgm:presLayoutVars>
      </dgm:prSet>
      <dgm:spPr/>
    </dgm:pt>
    <dgm:pt modelId="{4BE8D9D3-EDBE-4734-BED9-CCD2C85DC3BF}" type="pres">
      <dgm:prSet presAssocID="{37AE5423-87E7-4634-A141-C39D0B9E7590}" presName="level3hierChild" presStyleCnt="0"/>
      <dgm:spPr/>
    </dgm:pt>
    <dgm:pt modelId="{A915936B-04A9-421C-8BEE-ACF77A396AC7}" type="pres">
      <dgm:prSet presAssocID="{077A146E-1311-4232-A554-80F2F606C6DB}" presName="conn2-1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C76142B-013C-4AB3-B261-D0729D988000}" type="pres">
      <dgm:prSet presAssocID="{077A146E-1311-4232-A554-80F2F606C6DB}" presName="connTx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D6C057C-60E6-4826-989A-4F576A753776}" type="pres">
      <dgm:prSet presAssocID="{0AAF8C32-D64E-4428-8887-B0E160583290}" presName="root2" presStyleCnt="0"/>
      <dgm:spPr/>
    </dgm:pt>
    <dgm:pt modelId="{7349F739-B3EB-45E8-A7E3-4F6ED56017C8}" type="pres">
      <dgm:prSet presAssocID="{0AAF8C32-D64E-4428-8887-B0E160583290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B4E587-920E-4016-8D87-AAE66739F35B}" type="pres">
      <dgm:prSet presAssocID="{0AAF8C32-D64E-4428-8887-B0E160583290}" presName="level3hierChild" presStyleCnt="0"/>
      <dgm:spPr/>
    </dgm:pt>
    <dgm:pt modelId="{B8E6C9A5-F566-4843-8534-6A178972252D}" type="pres">
      <dgm:prSet presAssocID="{4924DBD4-FAFC-4017-8779-974821C839F2}" presName="conn2-1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5C785FD-E225-4A83-86BA-56B68755B922}" type="pres">
      <dgm:prSet presAssocID="{4924DBD4-FAFC-4017-8779-974821C839F2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2A27859-0E6F-4516-A775-97427CB5FCFA}" type="pres">
      <dgm:prSet presAssocID="{FF6DE362-DFE7-4EC0-98D0-5E75D1D7D708}" presName="root2" presStyleCnt="0"/>
      <dgm:spPr/>
    </dgm:pt>
    <dgm:pt modelId="{FF75193F-2E5D-4511-82E4-E6315CBBAECE}" type="pres">
      <dgm:prSet presAssocID="{FF6DE362-DFE7-4EC0-98D0-5E75D1D7D70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3DDD6-C7A0-4D5B-9E4F-C6257F447491}" type="pres">
      <dgm:prSet presAssocID="{FF6DE362-DFE7-4EC0-98D0-5E75D1D7D708}" presName="level3hierChild" presStyleCnt="0"/>
      <dgm:spPr/>
    </dgm:pt>
    <dgm:pt modelId="{57788D2C-E35C-43F1-8520-1CBBB5051EF0}" type="pres">
      <dgm:prSet presAssocID="{51D0C3FB-706A-49B3-BE7D-4A6739A04743}" presName="conn2-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860358D-3946-4123-9FD5-D48C8614C917}" type="pres">
      <dgm:prSet presAssocID="{51D0C3FB-706A-49B3-BE7D-4A6739A04743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C9C9757F-5128-4C04-A06F-8C7BDD1E37F8}" type="pres">
      <dgm:prSet presAssocID="{0CBF11A7-048D-4989-ADAC-91165E454A09}" presName="root2" presStyleCnt="0"/>
      <dgm:spPr/>
    </dgm:pt>
    <dgm:pt modelId="{EEC2D25B-DFDC-48EE-A328-76AEE163B7D0}" type="pres">
      <dgm:prSet presAssocID="{0CBF11A7-048D-4989-ADAC-91165E454A09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268555-F0FB-4386-BD56-D26816D0F882}" type="pres">
      <dgm:prSet presAssocID="{0CBF11A7-048D-4989-ADAC-91165E454A09}" presName="level3hierChild" presStyleCnt="0"/>
      <dgm:spPr/>
    </dgm:pt>
    <dgm:pt modelId="{555E9E07-56B6-475D-AFA2-41819873F3E6}" type="pres">
      <dgm:prSet presAssocID="{90131793-D785-4A83-9A38-6BB853AADC7C}" presName="conn2-1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40964F5-47DA-490D-B454-1BABC66848EF}" type="pres">
      <dgm:prSet presAssocID="{90131793-D785-4A83-9A38-6BB853AADC7C}" presName="connTx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44584DC-0B37-461E-A9C0-92758B94D242}" type="pres">
      <dgm:prSet presAssocID="{4E97E170-4C6F-4530-9707-DC2202ED6987}" presName="root2" presStyleCnt="0"/>
      <dgm:spPr/>
    </dgm:pt>
    <dgm:pt modelId="{58BA5CF3-E093-4BC2-8A60-C103CBAD22A9}" type="pres">
      <dgm:prSet presAssocID="{4E97E170-4C6F-4530-9707-DC2202ED6987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0EBAF7-D86F-45AE-B6B7-C78489A000FD}" type="pres">
      <dgm:prSet presAssocID="{4E97E170-4C6F-4530-9707-DC2202ED6987}" presName="level3hierChild" presStyleCnt="0"/>
      <dgm:spPr/>
    </dgm:pt>
  </dgm:ptLst>
  <dgm:cxnLst>
    <dgm:cxn modelId="{72E649BB-24D7-4153-B1A8-9C5374330790}" srcId="{13ED10C4-EB79-467E-BF3E-06D880844E8F}" destId="{E97245DF-9FDD-4A8C-99C7-D7434A029D05}" srcOrd="2" destOrd="0" parTransId="{91F0DD26-7635-441E-9C87-FD00166C5435}" sibTransId="{1E5662F7-AA06-43D1-97C3-BC46D291A834}"/>
    <dgm:cxn modelId="{56CAAB97-114F-4128-8BBA-0C6EE0B26350}" type="presOf" srcId="{077A146E-1311-4232-A554-80F2F606C6DB}" destId="{AC76142B-013C-4AB3-B261-D0729D988000}" srcOrd="1" destOrd="0" presId="urn:microsoft.com/office/officeart/2005/8/layout/hierarchy2"/>
    <dgm:cxn modelId="{035A6D22-A3BB-419D-B53B-596E23E56011}" type="presOf" srcId="{51D0C3FB-706A-49B3-BE7D-4A6739A04743}" destId="{57788D2C-E35C-43F1-8520-1CBBB5051EF0}" srcOrd="0" destOrd="0" presId="urn:microsoft.com/office/officeart/2005/8/layout/hierarchy2"/>
    <dgm:cxn modelId="{7950F3DE-DACC-4CC9-8AB9-30A23E7BF66D}" type="presOf" srcId="{90131793-D785-4A83-9A38-6BB853AADC7C}" destId="{555E9E07-56B6-475D-AFA2-41819873F3E6}" srcOrd="0" destOrd="0" presId="urn:microsoft.com/office/officeart/2005/8/layout/hierarchy2"/>
    <dgm:cxn modelId="{E474C403-81A4-4623-B0D5-2DAF8F9FB8F6}" type="presOf" srcId="{37AE5423-87E7-4634-A141-C39D0B9E7590}" destId="{4BBCE453-BBF8-43CF-9AEF-67C4647BED88}" srcOrd="0" destOrd="0" presId="urn:microsoft.com/office/officeart/2005/8/layout/hierarchy2"/>
    <dgm:cxn modelId="{B513136C-BA5F-4D6A-9DDC-A682F5A20A50}" type="presOf" srcId="{10E25332-37FA-45B3-AED6-C1E666465592}" destId="{4A7EA818-23D1-420C-A027-E60CE48C1E51}" srcOrd="0" destOrd="0" presId="urn:microsoft.com/office/officeart/2005/8/layout/hierarchy2"/>
    <dgm:cxn modelId="{60048826-B020-41E6-A989-4C30458EE853}" type="presOf" srcId="{91F0DD26-7635-441E-9C87-FD00166C5435}" destId="{88C23306-7527-4391-B0BF-074B3450A0DA}" srcOrd="0" destOrd="0" presId="urn:microsoft.com/office/officeart/2005/8/layout/hierarchy2"/>
    <dgm:cxn modelId="{751D3A17-E26A-42EB-9A62-7ADEB8E367A0}" type="presOf" srcId="{A23D3801-1254-4314-8F25-4CEA2313FA75}" destId="{68BA4A05-71A5-44EB-8FEB-F2FBD59917BE}" srcOrd="1" destOrd="0" presId="urn:microsoft.com/office/officeart/2005/8/layout/hierarchy2"/>
    <dgm:cxn modelId="{59DCE267-6DA7-4305-A4A3-AE280B75D6E2}" type="presOf" srcId="{0AAF8C32-D64E-4428-8887-B0E160583290}" destId="{7349F739-B3EB-45E8-A7E3-4F6ED56017C8}" srcOrd="0" destOrd="0" presId="urn:microsoft.com/office/officeart/2005/8/layout/hierarchy2"/>
    <dgm:cxn modelId="{820C3008-8399-4879-8E7F-E98DB4EB52DD}" type="presOf" srcId="{10E25332-37FA-45B3-AED6-C1E666465592}" destId="{CD361B57-8DDA-44B6-AB46-E01D9E0F8194}" srcOrd="1" destOrd="0" presId="urn:microsoft.com/office/officeart/2005/8/layout/hierarchy2"/>
    <dgm:cxn modelId="{5759E5F8-FD7D-4550-B255-68292DEFE2AF}" type="presOf" srcId="{4924DBD4-FAFC-4017-8779-974821C839F2}" destId="{B5C785FD-E225-4A83-86BA-56B68755B922}" srcOrd="1" destOrd="0" presId="urn:microsoft.com/office/officeart/2005/8/layout/hierarchy2"/>
    <dgm:cxn modelId="{9FC0634C-C581-4896-9C7C-5D67E54AC3CF}" type="presOf" srcId="{32A03C9F-50EA-4C1F-926B-0AE62F32A68C}" destId="{BFF19DB0-548A-48A3-B003-AFF3E2480C54}" srcOrd="0" destOrd="0" presId="urn:microsoft.com/office/officeart/2005/8/layout/hierarchy2"/>
    <dgm:cxn modelId="{DAD37654-B3C8-4E6A-89C6-6DB087A6B304}" type="presOf" srcId="{006A18F7-C31A-4434-81B6-314983ED1B6E}" destId="{E87DD033-6E9A-4F7E-B690-E039F45AF2CC}" srcOrd="0" destOrd="0" presId="urn:microsoft.com/office/officeart/2005/8/layout/hierarchy2"/>
    <dgm:cxn modelId="{CA9C0B0C-3387-4969-A632-4BEB338C1959}" srcId="{13ED10C4-EB79-467E-BF3E-06D880844E8F}" destId="{C81C4EA8-4969-4B30-9BB4-C1CE3415E780}" srcOrd="1" destOrd="0" parTransId="{10E25332-37FA-45B3-AED6-C1E666465592}" sibTransId="{FB8F11AC-F3AE-4D8C-B6C1-B18E2708DF38}"/>
    <dgm:cxn modelId="{9B8368E1-8988-4CE5-8D76-0AF1A60DAEE2}" srcId="{83A30DBB-DC6A-49AD-9D28-F30CAEB7085B}" destId="{13ED10C4-EB79-467E-BF3E-06D880844E8F}" srcOrd="0" destOrd="0" parTransId="{32A03C9F-50EA-4C1F-926B-0AE62F32A68C}" sibTransId="{02AE2BEC-B801-47AC-B976-FC9A71F3B96B}"/>
    <dgm:cxn modelId="{2888F542-7CB7-4E7A-8AA3-87784DD586D6}" type="presOf" srcId="{077A146E-1311-4232-A554-80F2F606C6DB}" destId="{A915936B-04A9-421C-8BEE-ACF77A396AC7}" srcOrd="0" destOrd="0" presId="urn:microsoft.com/office/officeart/2005/8/layout/hierarchy2"/>
    <dgm:cxn modelId="{F5DE9658-E6A4-45A0-971A-C19112850580}" type="presOf" srcId="{83A30DBB-DC6A-49AD-9D28-F30CAEB7085B}" destId="{0F920953-9ECC-4856-80D1-1D9481EB9663}" srcOrd="0" destOrd="0" presId="urn:microsoft.com/office/officeart/2005/8/layout/hierarchy2"/>
    <dgm:cxn modelId="{B2579E5B-E2C3-4237-859A-9D87BAFCED66}" srcId="{83A30DBB-DC6A-49AD-9D28-F30CAEB7085B}" destId="{FF6DE362-DFE7-4EC0-98D0-5E75D1D7D708}" srcOrd="2" destOrd="0" parTransId="{4924DBD4-FAFC-4017-8779-974821C839F2}" sibTransId="{5A0371F0-74C3-4799-A21F-F25CB1E83EF0}"/>
    <dgm:cxn modelId="{FE57EC00-5D52-48E8-B8CB-4D9501410018}" srcId="{0CBF11A7-048D-4989-ADAC-91165E454A09}" destId="{4E97E170-4C6F-4530-9707-DC2202ED6987}" srcOrd="0" destOrd="0" parTransId="{90131793-D785-4A83-9A38-6BB853AADC7C}" sibTransId="{957E718F-45DD-41E0-AAE3-43BC1056A268}"/>
    <dgm:cxn modelId="{31647EE8-283C-46A6-B17B-65155C7B792D}" srcId="{83A30DBB-DC6A-49AD-9D28-F30CAEB7085B}" destId="{0AAF8C32-D64E-4428-8887-B0E160583290}" srcOrd="1" destOrd="0" parTransId="{077A146E-1311-4232-A554-80F2F606C6DB}" sibTransId="{4BCD57AA-5401-4CAE-AC3B-BD320F303C98}"/>
    <dgm:cxn modelId="{5F7C7A12-5847-43BF-A77E-F8F7C9C9FD82}" type="presOf" srcId="{91F0DD26-7635-441E-9C87-FD00166C5435}" destId="{3962D144-4645-4332-9298-56E7D8B7CB0F}" srcOrd="1" destOrd="0" presId="urn:microsoft.com/office/officeart/2005/8/layout/hierarchy2"/>
    <dgm:cxn modelId="{1DEE85AB-D1BC-4CC7-BE3C-BCAA35DBF23D}" type="presOf" srcId="{4924DBD4-FAFC-4017-8779-974821C839F2}" destId="{B8E6C9A5-F566-4843-8534-6A178972252D}" srcOrd="0" destOrd="0" presId="urn:microsoft.com/office/officeart/2005/8/layout/hierarchy2"/>
    <dgm:cxn modelId="{F0999BA2-DBFB-4982-A6CD-7C7FA6786796}" type="presOf" srcId="{13ED10C4-EB79-467E-BF3E-06D880844E8F}" destId="{A5AE5384-E1CC-48A9-AD40-9D36A952ABD4}" srcOrd="0" destOrd="0" presId="urn:microsoft.com/office/officeart/2005/8/layout/hierarchy2"/>
    <dgm:cxn modelId="{EBD9FA80-A2D2-4789-A88E-CCD279B399A4}" type="presOf" srcId="{4E97E170-4C6F-4530-9707-DC2202ED6987}" destId="{58BA5CF3-E093-4BC2-8A60-C103CBAD22A9}" srcOrd="0" destOrd="0" presId="urn:microsoft.com/office/officeart/2005/8/layout/hierarchy2"/>
    <dgm:cxn modelId="{C0FF5A17-CB4E-4CE8-9E93-8B28598CD089}" srcId="{83A30DBB-DC6A-49AD-9D28-F30CAEB7085B}" destId="{0CBF11A7-048D-4989-ADAC-91165E454A09}" srcOrd="3" destOrd="0" parTransId="{51D0C3FB-706A-49B3-BE7D-4A6739A04743}" sibTransId="{828FCF6A-5C40-4B5C-BB0F-9C125EC1315A}"/>
    <dgm:cxn modelId="{6EACB7BF-FBCD-4D73-9466-2F004C39A11A}" type="presOf" srcId="{C81C4EA8-4969-4B30-9BB4-C1CE3415E780}" destId="{794612C4-4615-4703-BEF1-21B6ADBBD677}" srcOrd="0" destOrd="0" presId="urn:microsoft.com/office/officeart/2005/8/layout/hierarchy2"/>
    <dgm:cxn modelId="{27B76E94-6676-4E03-98B5-37F1B1ABF87F}" srcId="{9B0460B3-6213-46F9-91C2-24F0A666E938}" destId="{83A30DBB-DC6A-49AD-9D28-F30CAEB7085B}" srcOrd="0" destOrd="0" parTransId="{55C64921-34EE-4E99-819E-011B40E8B72C}" sibTransId="{270E06FA-EE92-46C6-90F1-EC8A282F0736}"/>
    <dgm:cxn modelId="{A9B3C1F5-6B25-4744-84AC-F0B22B46CC54}" type="presOf" srcId="{A23D3801-1254-4314-8F25-4CEA2313FA75}" destId="{CD675EB3-FD7C-42D0-BD21-50848E93F0D3}" srcOrd="0" destOrd="0" presId="urn:microsoft.com/office/officeart/2005/8/layout/hierarchy2"/>
    <dgm:cxn modelId="{F4FCA27F-1457-4502-AC5C-299E80CF1D33}" srcId="{13ED10C4-EB79-467E-BF3E-06D880844E8F}" destId="{2FE927C4-949D-49F8-BC6F-99EC46542505}" srcOrd="0" destOrd="0" parTransId="{A23D3801-1254-4314-8F25-4CEA2313FA75}" sibTransId="{477C6377-81DD-412F-85EE-55130053A63C}"/>
    <dgm:cxn modelId="{17C6D602-870F-4E52-A1AA-2D7E494CA98E}" type="presOf" srcId="{0CBF11A7-048D-4989-ADAC-91165E454A09}" destId="{EEC2D25B-DFDC-48EE-A328-76AEE163B7D0}" srcOrd="0" destOrd="0" presId="urn:microsoft.com/office/officeart/2005/8/layout/hierarchy2"/>
    <dgm:cxn modelId="{FB0B337C-E0ED-410F-9008-0062DDE4D5F6}" type="presOf" srcId="{90131793-D785-4A83-9A38-6BB853AADC7C}" destId="{740964F5-47DA-490D-B454-1BABC66848EF}" srcOrd="1" destOrd="0" presId="urn:microsoft.com/office/officeart/2005/8/layout/hierarchy2"/>
    <dgm:cxn modelId="{15D9EFC9-2F37-44C7-9326-1AA8B2500889}" type="presOf" srcId="{51D0C3FB-706A-49B3-BE7D-4A6739A04743}" destId="{2860358D-3946-4123-9FD5-D48C8614C917}" srcOrd="1" destOrd="0" presId="urn:microsoft.com/office/officeart/2005/8/layout/hierarchy2"/>
    <dgm:cxn modelId="{DEB72DCC-A811-4579-A5FF-D59682324E28}" type="presOf" srcId="{FF6DE362-DFE7-4EC0-98D0-5E75D1D7D708}" destId="{FF75193F-2E5D-4511-82E4-E6315CBBAECE}" srcOrd="0" destOrd="0" presId="urn:microsoft.com/office/officeart/2005/8/layout/hierarchy2"/>
    <dgm:cxn modelId="{4ECF3B6C-EED7-4FC1-A8BA-3DC9FE7A3F8E}" type="presOf" srcId="{2FE927C4-949D-49F8-BC6F-99EC46542505}" destId="{398CEF6B-B95D-4E1B-9C2C-BBD9B540BCC7}" srcOrd="0" destOrd="0" presId="urn:microsoft.com/office/officeart/2005/8/layout/hierarchy2"/>
    <dgm:cxn modelId="{469F0195-7F13-47A1-946E-0586AE30447F}" srcId="{13ED10C4-EB79-467E-BF3E-06D880844E8F}" destId="{37AE5423-87E7-4634-A141-C39D0B9E7590}" srcOrd="3" destOrd="0" parTransId="{006A18F7-C31A-4434-81B6-314983ED1B6E}" sibTransId="{EBACB142-B1D8-43BD-B28C-CCD08A91C826}"/>
    <dgm:cxn modelId="{501FDDE8-17FF-4B5E-B1EB-C624F84C1C57}" type="presOf" srcId="{32A03C9F-50EA-4C1F-926B-0AE62F32A68C}" destId="{D6606C11-A39C-4FD0-850F-DDEB7C4128E6}" srcOrd="1" destOrd="0" presId="urn:microsoft.com/office/officeart/2005/8/layout/hierarchy2"/>
    <dgm:cxn modelId="{492DA018-9F6A-40E0-8E8D-2468AB23048D}" type="presOf" srcId="{9B0460B3-6213-46F9-91C2-24F0A666E938}" destId="{C4167707-C45F-469C-91E9-833C4DDCFC7E}" srcOrd="0" destOrd="0" presId="urn:microsoft.com/office/officeart/2005/8/layout/hierarchy2"/>
    <dgm:cxn modelId="{E3833FEF-00A1-4ABE-B241-8FB28303DE56}" type="presOf" srcId="{006A18F7-C31A-4434-81B6-314983ED1B6E}" destId="{08E84130-C888-437A-A677-65C5690F711C}" srcOrd="1" destOrd="0" presId="urn:microsoft.com/office/officeart/2005/8/layout/hierarchy2"/>
    <dgm:cxn modelId="{C3BA6123-8120-45F6-B37F-D3F52C505747}" type="presOf" srcId="{E97245DF-9FDD-4A8C-99C7-D7434A029D05}" destId="{BD1E8FEF-5441-45AA-8272-81EA93D19479}" srcOrd="0" destOrd="0" presId="urn:microsoft.com/office/officeart/2005/8/layout/hierarchy2"/>
    <dgm:cxn modelId="{CB20F60B-9F96-4F1D-A6BF-4BC54E057A23}" type="presParOf" srcId="{C4167707-C45F-469C-91E9-833C4DDCFC7E}" destId="{229CE44F-FB9F-4C44-B88C-9CC4761D747F}" srcOrd="0" destOrd="0" presId="urn:microsoft.com/office/officeart/2005/8/layout/hierarchy2"/>
    <dgm:cxn modelId="{53CFD220-7A9A-48BB-8F1A-1B03FA650F21}" type="presParOf" srcId="{229CE44F-FB9F-4C44-B88C-9CC4761D747F}" destId="{0F920953-9ECC-4856-80D1-1D9481EB9663}" srcOrd="0" destOrd="0" presId="urn:microsoft.com/office/officeart/2005/8/layout/hierarchy2"/>
    <dgm:cxn modelId="{3C4251D3-57D4-4FD9-B56A-6BE65BE5998B}" type="presParOf" srcId="{229CE44F-FB9F-4C44-B88C-9CC4761D747F}" destId="{D03BB1AD-1CB5-4D8F-B09F-06AB4249280A}" srcOrd="1" destOrd="0" presId="urn:microsoft.com/office/officeart/2005/8/layout/hierarchy2"/>
    <dgm:cxn modelId="{D14A2F64-F031-4F39-9A4D-9070362E1C68}" type="presParOf" srcId="{D03BB1AD-1CB5-4D8F-B09F-06AB4249280A}" destId="{BFF19DB0-548A-48A3-B003-AFF3E2480C54}" srcOrd="0" destOrd="0" presId="urn:microsoft.com/office/officeart/2005/8/layout/hierarchy2"/>
    <dgm:cxn modelId="{0F81EE1C-BEB2-4F6B-9DC2-422E11FC9B11}" type="presParOf" srcId="{BFF19DB0-548A-48A3-B003-AFF3E2480C54}" destId="{D6606C11-A39C-4FD0-850F-DDEB7C4128E6}" srcOrd="0" destOrd="0" presId="urn:microsoft.com/office/officeart/2005/8/layout/hierarchy2"/>
    <dgm:cxn modelId="{839A1195-BC72-439D-9E94-B6C572DD7939}" type="presParOf" srcId="{D03BB1AD-1CB5-4D8F-B09F-06AB4249280A}" destId="{99DBBD37-68AA-4AA9-9A42-8DC0E3C82F6B}" srcOrd="1" destOrd="0" presId="urn:microsoft.com/office/officeart/2005/8/layout/hierarchy2"/>
    <dgm:cxn modelId="{637ED626-A894-41CE-AE6A-47BA610EBF12}" type="presParOf" srcId="{99DBBD37-68AA-4AA9-9A42-8DC0E3C82F6B}" destId="{A5AE5384-E1CC-48A9-AD40-9D36A952ABD4}" srcOrd="0" destOrd="0" presId="urn:microsoft.com/office/officeart/2005/8/layout/hierarchy2"/>
    <dgm:cxn modelId="{83458BFD-05D4-4E61-A950-DC740C43569F}" type="presParOf" srcId="{99DBBD37-68AA-4AA9-9A42-8DC0E3C82F6B}" destId="{DAE2C5DE-A8AA-444E-82B3-A774AF6AE925}" srcOrd="1" destOrd="0" presId="urn:microsoft.com/office/officeart/2005/8/layout/hierarchy2"/>
    <dgm:cxn modelId="{451983F4-84C7-492B-95B4-17009B278F04}" type="presParOf" srcId="{DAE2C5DE-A8AA-444E-82B3-A774AF6AE925}" destId="{CD675EB3-FD7C-42D0-BD21-50848E93F0D3}" srcOrd="0" destOrd="0" presId="urn:microsoft.com/office/officeart/2005/8/layout/hierarchy2"/>
    <dgm:cxn modelId="{A6C82BFA-AED2-4BA1-A54B-F8B26C70EE18}" type="presParOf" srcId="{CD675EB3-FD7C-42D0-BD21-50848E93F0D3}" destId="{68BA4A05-71A5-44EB-8FEB-F2FBD59917BE}" srcOrd="0" destOrd="0" presId="urn:microsoft.com/office/officeart/2005/8/layout/hierarchy2"/>
    <dgm:cxn modelId="{5E1304AA-A916-41FB-8770-C1FFEBAFBB21}" type="presParOf" srcId="{DAE2C5DE-A8AA-444E-82B3-A774AF6AE925}" destId="{27BF4253-BD2A-4393-991A-685201E3B499}" srcOrd="1" destOrd="0" presId="urn:microsoft.com/office/officeart/2005/8/layout/hierarchy2"/>
    <dgm:cxn modelId="{9FA707DB-1C5D-415F-8777-7B02217D6736}" type="presParOf" srcId="{27BF4253-BD2A-4393-991A-685201E3B499}" destId="{398CEF6B-B95D-4E1B-9C2C-BBD9B540BCC7}" srcOrd="0" destOrd="0" presId="urn:microsoft.com/office/officeart/2005/8/layout/hierarchy2"/>
    <dgm:cxn modelId="{064DA47B-A9ED-4DB3-B01B-7C8D866F1010}" type="presParOf" srcId="{27BF4253-BD2A-4393-991A-685201E3B499}" destId="{9B077938-164A-44A6-B739-F9CB68743615}" srcOrd="1" destOrd="0" presId="urn:microsoft.com/office/officeart/2005/8/layout/hierarchy2"/>
    <dgm:cxn modelId="{7A26527D-4F0A-4897-9466-54402473E9D7}" type="presParOf" srcId="{DAE2C5DE-A8AA-444E-82B3-A774AF6AE925}" destId="{4A7EA818-23D1-420C-A027-E60CE48C1E51}" srcOrd="2" destOrd="0" presId="urn:microsoft.com/office/officeart/2005/8/layout/hierarchy2"/>
    <dgm:cxn modelId="{249219B2-4C7F-4AC8-A8FE-2E1C90372147}" type="presParOf" srcId="{4A7EA818-23D1-420C-A027-E60CE48C1E51}" destId="{CD361B57-8DDA-44B6-AB46-E01D9E0F8194}" srcOrd="0" destOrd="0" presId="urn:microsoft.com/office/officeart/2005/8/layout/hierarchy2"/>
    <dgm:cxn modelId="{90349ED3-4705-4FDD-98E7-9D5CA1967B9D}" type="presParOf" srcId="{DAE2C5DE-A8AA-444E-82B3-A774AF6AE925}" destId="{A42DBBCE-F2F6-4169-93D3-7BC337A448FA}" srcOrd="3" destOrd="0" presId="urn:microsoft.com/office/officeart/2005/8/layout/hierarchy2"/>
    <dgm:cxn modelId="{132DBB39-2CC0-453B-9729-3354E69E9E0B}" type="presParOf" srcId="{A42DBBCE-F2F6-4169-93D3-7BC337A448FA}" destId="{794612C4-4615-4703-BEF1-21B6ADBBD677}" srcOrd="0" destOrd="0" presId="urn:microsoft.com/office/officeart/2005/8/layout/hierarchy2"/>
    <dgm:cxn modelId="{DB8B074B-C598-4DBC-811E-D53B586B2A33}" type="presParOf" srcId="{A42DBBCE-F2F6-4169-93D3-7BC337A448FA}" destId="{5D5DEFD1-A0EC-49B7-8139-C56124D96800}" srcOrd="1" destOrd="0" presId="urn:microsoft.com/office/officeart/2005/8/layout/hierarchy2"/>
    <dgm:cxn modelId="{4DC6DB7A-8D1F-416E-AAF1-6DA7DC1AF7A4}" type="presParOf" srcId="{DAE2C5DE-A8AA-444E-82B3-A774AF6AE925}" destId="{88C23306-7527-4391-B0BF-074B3450A0DA}" srcOrd="4" destOrd="0" presId="urn:microsoft.com/office/officeart/2005/8/layout/hierarchy2"/>
    <dgm:cxn modelId="{B8BF0FCD-A5E0-45FC-9C62-5AC50CFD8456}" type="presParOf" srcId="{88C23306-7527-4391-B0BF-074B3450A0DA}" destId="{3962D144-4645-4332-9298-56E7D8B7CB0F}" srcOrd="0" destOrd="0" presId="urn:microsoft.com/office/officeart/2005/8/layout/hierarchy2"/>
    <dgm:cxn modelId="{2C1F8075-57D4-4DD1-B812-701035E3503C}" type="presParOf" srcId="{DAE2C5DE-A8AA-444E-82B3-A774AF6AE925}" destId="{0BA2FCAD-308D-44D6-86C2-F657D2E7944D}" srcOrd="5" destOrd="0" presId="urn:microsoft.com/office/officeart/2005/8/layout/hierarchy2"/>
    <dgm:cxn modelId="{819117B1-0D05-4722-A90B-BE262AAF7445}" type="presParOf" srcId="{0BA2FCAD-308D-44D6-86C2-F657D2E7944D}" destId="{BD1E8FEF-5441-45AA-8272-81EA93D19479}" srcOrd="0" destOrd="0" presId="urn:microsoft.com/office/officeart/2005/8/layout/hierarchy2"/>
    <dgm:cxn modelId="{6245B05E-1E67-41AD-9296-361A98B44A5F}" type="presParOf" srcId="{0BA2FCAD-308D-44D6-86C2-F657D2E7944D}" destId="{90E7418C-AFDE-477E-9972-6C92B341E4E4}" srcOrd="1" destOrd="0" presId="urn:microsoft.com/office/officeart/2005/8/layout/hierarchy2"/>
    <dgm:cxn modelId="{FB6D4201-CF0F-4CC5-8496-EC0D056A6E86}" type="presParOf" srcId="{DAE2C5DE-A8AA-444E-82B3-A774AF6AE925}" destId="{E87DD033-6E9A-4F7E-B690-E039F45AF2CC}" srcOrd="6" destOrd="0" presId="urn:microsoft.com/office/officeart/2005/8/layout/hierarchy2"/>
    <dgm:cxn modelId="{A2BD489B-2CEC-458A-9E10-5B3E500F9CCF}" type="presParOf" srcId="{E87DD033-6E9A-4F7E-B690-E039F45AF2CC}" destId="{08E84130-C888-437A-A677-65C5690F711C}" srcOrd="0" destOrd="0" presId="urn:microsoft.com/office/officeart/2005/8/layout/hierarchy2"/>
    <dgm:cxn modelId="{8832BFB5-EBEC-4C36-9DE3-204CE7F8F2D0}" type="presParOf" srcId="{DAE2C5DE-A8AA-444E-82B3-A774AF6AE925}" destId="{6A1C8193-1E81-4D09-81DE-9D5FF8039539}" srcOrd="7" destOrd="0" presId="urn:microsoft.com/office/officeart/2005/8/layout/hierarchy2"/>
    <dgm:cxn modelId="{97331E77-E06D-4DFC-866E-232FFD32C82D}" type="presParOf" srcId="{6A1C8193-1E81-4D09-81DE-9D5FF8039539}" destId="{4BBCE453-BBF8-43CF-9AEF-67C4647BED88}" srcOrd="0" destOrd="0" presId="urn:microsoft.com/office/officeart/2005/8/layout/hierarchy2"/>
    <dgm:cxn modelId="{147C47E6-F294-49A3-8AD0-E677DD72B37A}" type="presParOf" srcId="{6A1C8193-1E81-4D09-81DE-9D5FF8039539}" destId="{4BE8D9D3-EDBE-4734-BED9-CCD2C85DC3BF}" srcOrd="1" destOrd="0" presId="urn:microsoft.com/office/officeart/2005/8/layout/hierarchy2"/>
    <dgm:cxn modelId="{EEB55054-AFC7-4F6C-83EF-248ACC806564}" type="presParOf" srcId="{D03BB1AD-1CB5-4D8F-B09F-06AB4249280A}" destId="{A915936B-04A9-421C-8BEE-ACF77A396AC7}" srcOrd="2" destOrd="0" presId="urn:microsoft.com/office/officeart/2005/8/layout/hierarchy2"/>
    <dgm:cxn modelId="{CB87C802-4412-4A0E-9F76-029855472231}" type="presParOf" srcId="{A915936B-04A9-421C-8BEE-ACF77A396AC7}" destId="{AC76142B-013C-4AB3-B261-D0729D988000}" srcOrd="0" destOrd="0" presId="urn:microsoft.com/office/officeart/2005/8/layout/hierarchy2"/>
    <dgm:cxn modelId="{4C936E4D-C57E-4ED5-9744-7BFD135FF69E}" type="presParOf" srcId="{D03BB1AD-1CB5-4D8F-B09F-06AB4249280A}" destId="{FD6C057C-60E6-4826-989A-4F576A753776}" srcOrd="3" destOrd="0" presId="urn:microsoft.com/office/officeart/2005/8/layout/hierarchy2"/>
    <dgm:cxn modelId="{83EE8D57-10E9-4773-90C3-AA894AA961BB}" type="presParOf" srcId="{FD6C057C-60E6-4826-989A-4F576A753776}" destId="{7349F739-B3EB-45E8-A7E3-4F6ED56017C8}" srcOrd="0" destOrd="0" presId="urn:microsoft.com/office/officeart/2005/8/layout/hierarchy2"/>
    <dgm:cxn modelId="{7328B102-7D18-47BC-9CF0-3690F9EDB197}" type="presParOf" srcId="{FD6C057C-60E6-4826-989A-4F576A753776}" destId="{90B4E587-920E-4016-8D87-AAE66739F35B}" srcOrd="1" destOrd="0" presId="urn:microsoft.com/office/officeart/2005/8/layout/hierarchy2"/>
    <dgm:cxn modelId="{0D0417CB-BD2F-4C5B-AB56-C98F7EA13FFA}" type="presParOf" srcId="{D03BB1AD-1CB5-4D8F-B09F-06AB4249280A}" destId="{B8E6C9A5-F566-4843-8534-6A178972252D}" srcOrd="4" destOrd="0" presId="urn:microsoft.com/office/officeart/2005/8/layout/hierarchy2"/>
    <dgm:cxn modelId="{7AA5E021-F4F0-471D-AA4D-F8AF9144FADB}" type="presParOf" srcId="{B8E6C9A5-F566-4843-8534-6A178972252D}" destId="{B5C785FD-E225-4A83-86BA-56B68755B922}" srcOrd="0" destOrd="0" presId="urn:microsoft.com/office/officeart/2005/8/layout/hierarchy2"/>
    <dgm:cxn modelId="{DB35CFEE-694E-40FD-8F3E-DA6CC225BE59}" type="presParOf" srcId="{D03BB1AD-1CB5-4D8F-B09F-06AB4249280A}" destId="{F2A27859-0E6F-4516-A775-97427CB5FCFA}" srcOrd="5" destOrd="0" presId="urn:microsoft.com/office/officeart/2005/8/layout/hierarchy2"/>
    <dgm:cxn modelId="{20EFF162-4E85-481F-8952-D9089A5F8036}" type="presParOf" srcId="{F2A27859-0E6F-4516-A775-97427CB5FCFA}" destId="{FF75193F-2E5D-4511-82E4-E6315CBBAECE}" srcOrd="0" destOrd="0" presId="urn:microsoft.com/office/officeart/2005/8/layout/hierarchy2"/>
    <dgm:cxn modelId="{0BA3EE74-6FA3-4D8C-BC0A-90F06755C195}" type="presParOf" srcId="{F2A27859-0E6F-4516-A775-97427CB5FCFA}" destId="{68C3DDD6-C7A0-4D5B-9E4F-C6257F447491}" srcOrd="1" destOrd="0" presId="urn:microsoft.com/office/officeart/2005/8/layout/hierarchy2"/>
    <dgm:cxn modelId="{EE4A2D6D-352B-460B-A06E-E959152B1E06}" type="presParOf" srcId="{D03BB1AD-1CB5-4D8F-B09F-06AB4249280A}" destId="{57788D2C-E35C-43F1-8520-1CBBB5051EF0}" srcOrd="6" destOrd="0" presId="urn:microsoft.com/office/officeart/2005/8/layout/hierarchy2"/>
    <dgm:cxn modelId="{A6D52D7D-BBA0-449C-AFE8-CFAC1B2B3AAF}" type="presParOf" srcId="{57788D2C-E35C-43F1-8520-1CBBB5051EF0}" destId="{2860358D-3946-4123-9FD5-D48C8614C917}" srcOrd="0" destOrd="0" presId="urn:microsoft.com/office/officeart/2005/8/layout/hierarchy2"/>
    <dgm:cxn modelId="{FC921B2E-3F80-44B5-9C72-FC355327EDA5}" type="presParOf" srcId="{D03BB1AD-1CB5-4D8F-B09F-06AB4249280A}" destId="{C9C9757F-5128-4C04-A06F-8C7BDD1E37F8}" srcOrd="7" destOrd="0" presId="urn:microsoft.com/office/officeart/2005/8/layout/hierarchy2"/>
    <dgm:cxn modelId="{A0387DC8-F2BB-4E71-8BCB-67AB1BBA7526}" type="presParOf" srcId="{C9C9757F-5128-4C04-A06F-8C7BDD1E37F8}" destId="{EEC2D25B-DFDC-48EE-A328-76AEE163B7D0}" srcOrd="0" destOrd="0" presId="urn:microsoft.com/office/officeart/2005/8/layout/hierarchy2"/>
    <dgm:cxn modelId="{E5CD5076-01CF-43BD-9248-9499E4EA9E32}" type="presParOf" srcId="{C9C9757F-5128-4C04-A06F-8C7BDD1E37F8}" destId="{7C268555-F0FB-4386-BD56-D26816D0F882}" srcOrd="1" destOrd="0" presId="urn:microsoft.com/office/officeart/2005/8/layout/hierarchy2"/>
    <dgm:cxn modelId="{423866AC-442B-4F82-87BC-97C7701367A2}" type="presParOf" srcId="{7C268555-F0FB-4386-BD56-D26816D0F882}" destId="{555E9E07-56B6-475D-AFA2-41819873F3E6}" srcOrd="0" destOrd="0" presId="urn:microsoft.com/office/officeart/2005/8/layout/hierarchy2"/>
    <dgm:cxn modelId="{EAED7804-0DB2-4C45-9560-9A9F8EFDBFDE}" type="presParOf" srcId="{555E9E07-56B6-475D-AFA2-41819873F3E6}" destId="{740964F5-47DA-490D-B454-1BABC66848EF}" srcOrd="0" destOrd="0" presId="urn:microsoft.com/office/officeart/2005/8/layout/hierarchy2"/>
    <dgm:cxn modelId="{23E5BFBD-A971-46B3-A382-1E64A1A4867C}" type="presParOf" srcId="{7C268555-F0FB-4386-BD56-D26816D0F882}" destId="{844584DC-0B37-461E-A9C0-92758B94D242}" srcOrd="1" destOrd="0" presId="urn:microsoft.com/office/officeart/2005/8/layout/hierarchy2"/>
    <dgm:cxn modelId="{605A3E9D-A64E-449E-888A-5A119631B583}" type="presParOf" srcId="{844584DC-0B37-461E-A9C0-92758B94D242}" destId="{58BA5CF3-E093-4BC2-8A60-C103CBAD22A9}" srcOrd="0" destOrd="0" presId="urn:microsoft.com/office/officeart/2005/8/layout/hierarchy2"/>
    <dgm:cxn modelId="{27E66368-44BF-4471-BABD-FEFEE47F421D}" type="presParOf" srcId="{844584DC-0B37-461E-A9C0-92758B94D242}" destId="{360EBAF7-D86F-45AE-B6B7-C78489A000F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E4518-296F-49D7-AF59-21C24E2ED63C}">
      <dsp:nvSpPr>
        <dsp:cNvPr id="0" name=""/>
        <dsp:cNvSpPr/>
      </dsp:nvSpPr>
      <dsp:spPr>
        <a:xfrm rot="5400000">
          <a:off x="1748270" y="1235271"/>
          <a:ext cx="1092491" cy="12437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52550-94D7-40C3-94BD-FA404AB029E0}">
      <dsp:nvSpPr>
        <dsp:cNvPr id="0" name=""/>
        <dsp:cNvSpPr/>
      </dsp:nvSpPr>
      <dsp:spPr>
        <a:xfrm>
          <a:off x="1458826" y="24223"/>
          <a:ext cx="1839112" cy="128731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pingendo</a:t>
          </a:r>
          <a:endParaRPr lang="ko-KR" altLang="en-US" sz="2000" kern="1200" dirty="0"/>
        </a:p>
      </dsp:txBody>
      <dsp:txXfrm>
        <a:off x="1521679" y="87076"/>
        <a:ext cx="1713406" cy="1161613"/>
      </dsp:txXfrm>
    </dsp:sp>
    <dsp:sp modelId="{F90D81AD-FBC8-4E07-9E51-D195EF254F97}">
      <dsp:nvSpPr>
        <dsp:cNvPr id="0" name=""/>
        <dsp:cNvSpPr/>
      </dsp:nvSpPr>
      <dsp:spPr>
        <a:xfrm>
          <a:off x="3297938" y="146998"/>
          <a:ext cx="1337595" cy="104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Html, </a:t>
          </a:r>
          <a:r>
            <a:rPr lang="en-US" altLang="ko-KR" sz="1300" kern="1200" dirty="0" err="1" smtClean="0"/>
            <a:t>css</a:t>
          </a:r>
          <a:r>
            <a:rPr lang="en-US" altLang="ko-KR" sz="1300" kern="1200" dirty="0" smtClean="0"/>
            <a:t> </a:t>
          </a:r>
          <a:r>
            <a:rPr lang="ko-KR" altLang="en-US" sz="1300" kern="1200" dirty="0" smtClean="0"/>
            <a:t>제작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웹사이트 기본 틀 제작</a:t>
          </a:r>
          <a:endParaRPr lang="ko-KR" altLang="en-US" sz="1300" kern="1200" dirty="0"/>
        </a:p>
      </dsp:txBody>
      <dsp:txXfrm>
        <a:off x="3297938" y="146998"/>
        <a:ext cx="1337595" cy="1040468"/>
      </dsp:txXfrm>
    </dsp:sp>
    <dsp:sp modelId="{B12C1EF5-04FE-429A-A0D2-A56EC13B8D43}">
      <dsp:nvSpPr>
        <dsp:cNvPr id="0" name=""/>
        <dsp:cNvSpPr/>
      </dsp:nvSpPr>
      <dsp:spPr>
        <a:xfrm rot="5400000">
          <a:off x="3273089" y="2681356"/>
          <a:ext cx="1092491" cy="12437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C22C5-9EC8-444D-918B-E7E6326D31C3}">
      <dsp:nvSpPr>
        <dsp:cNvPr id="0" name=""/>
        <dsp:cNvSpPr/>
      </dsp:nvSpPr>
      <dsp:spPr>
        <a:xfrm>
          <a:off x="2983646" y="1470307"/>
          <a:ext cx="1839112" cy="128731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phpmyadmin</a:t>
          </a:r>
          <a:endParaRPr lang="ko-KR" altLang="en-US" sz="2000" kern="1200" dirty="0"/>
        </a:p>
      </dsp:txBody>
      <dsp:txXfrm>
        <a:off x="3046499" y="1533160"/>
        <a:ext cx="1713406" cy="1161613"/>
      </dsp:txXfrm>
    </dsp:sp>
    <dsp:sp modelId="{35805C4E-5C54-4FF8-BE95-7A8D303E9CD3}">
      <dsp:nvSpPr>
        <dsp:cNvPr id="0" name=""/>
        <dsp:cNvSpPr/>
      </dsp:nvSpPr>
      <dsp:spPr>
        <a:xfrm>
          <a:off x="4822758" y="1593082"/>
          <a:ext cx="1337595" cy="104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웹사이트에 필요한 </a:t>
          </a:r>
          <a:r>
            <a:rPr lang="en-US" altLang="ko-KR" sz="1300" kern="1200" dirty="0" smtClean="0"/>
            <a:t>DB </a:t>
          </a:r>
          <a:r>
            <a:rPr lang="ko-KR" altLang="en-US" sz="1300" kern="1200" dirty="0" err="1" smtClean="0"/>
            <a:t>생성및</a:t>
          </a:r>
          <a:r>
            <a:rPr lang="ko-KR" altLang="en-US" sz="1300" kern="1200" dirty="0" smtClean="0"/>
            <a:t> 관리</a:t>
          </a:r>
          <a:endParaRPr lang="ko-KR" altLang="en-US" sz="1300" kern="1200" dirty="0"/>
        </a:p>
      </dsp:txBody>
      <dsp:txXfrm>
        <a:off x="4822758" y="1593082"/>
        <a:ext cx="1337595" cy="1040468"/>
      </dsp:txXfrm>
    </dsp:sp>
    <dsp:sp modelId="{C4C9E081-4BC8-4AA9-AEE4-0101F788877D}">
      <dsp:nvSpPr>
        <dsp:cNvPr id="0" name=""/>
        <dsp:cNvSpPr/>
      </dsp:nvSpPr>
      <dsp:spPr>
        <a:xfrm>
          <a:off x="4508465" y="2916391"/>
          <a:ext cx="1839112" cy="128731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Notepad++</a:t>
          </a:r>
          <a:endParaRPr lang="ko-KR" altLang="en-US" sz="2000" kern="1200" dirty="0"/>
        </a:p>
      </dsp:txBody>
      <dsp:txXfrm>
        <a:off x="4571318" y="2979244"/>
        <a:ext cx="1713406" cy="1161613"/>
      </dsp:txXfrm>
    </dsp:sp>
    <dsp:sp modelId="{8554871D-FA69-4D26-AEF6-7AFC10492044}">
      <dsp:nvSpPr>
        <dsp:cNvPr id="0" name=""/>
        <dsp:cNvSpPr/>
      </dsp:nvSpPr>
      <dsp:spPr>
        <a:xfrm>
          <a:off x="6347578" y="3039166"/>
          <a:ext cx="1337595" cy="104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html </a:t>
          </a:r>
          <a:r>
            <a:rPr lang="ko-KR" altLang="en-US" sz="1300" kern="1200" dirty="0" smtClean="0"/>
            <a:t>과 </a:t>
          </a:r>
          <a:r>
            <a:rPr lang="en-US" altLang="ko-KR" sz="1300" kern="1200" dirty="0" smtClean="0"/>
            <a:t>DB</a:t>
          </a:r>
          <a:r>
            <a:rPr lang="ko-KR" altLang="en-US" sz="1300" kern="1200" dirty="0" smtClean="0"/>
            <a:t>를 연결 해주는 </a:t>
          </a:r>
          <a:r>
            <a:rPr lang="en-US" altLang="ko-KR" sz="1300" kern="1200" dirty="0" smtClean="0"/>
            <a:t>PHP</a:t>
          </a:r>
          <a:r>
            <a:rPr lang="ko-KR" altLang="en-US" sz="1300" kern="1200" dirty="0" smtClean="0"/>
            <a:t>를</a:t>
          </a:r>
          <a:r>
            <a:rPr lang="en-US" altLang="ko-KR" sz="1300" kern="1200" dirty="0" smtClean="0"/>
            <a:t> </a:t>
          </a:r>
          <a:r>
            <a:rPr lang="ko-KR" altLang="en-US" sz="1300" kern="1200" dirty="0" smtClean="0"/>
            <a:t>제작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Html </a:t>
          </a:r>
          <a:r>
            <a:rPr lang="ko-KR" altLang="en-US" sz="1300" kern="1200" dirty="0" smtClean="0"/>
            <a:t>일부 수정</a:t>
          </a:r>
          <a:endParaRPr lang="ko-KR" altLang="en-US" sz="1300" kern="1200" dirty="0"/>
        </a:p>
      </dsp:txBody>
      <dsp:txXfrm>
        <a:off x="6347578" y="3039166"/>
        <a:ext cx="1337595" cy="1040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C3063-B3CB-4C7F-98EE-977416E8515E}">
      <dsp:nvSpPr>
        <dsp:cNvPr id="0" name=""/>
        <dsp:cNvSpPr/>
      </dsp:nvSpPr>
      <dsp:spPr>
        <a:xfrm>
          <a:off x="1875702" y="1949378"/>
          <a:ext cx="967994" cy="4839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html</a:t>
          </a:r>
          <a:endParaRPr lang="ko-KR" altLang="en-US" sz="1300" kern="1200" dirty="0"/>
        </a:p>
      </dsp:txBody>
      <dsp:txXfrm>
        <a:off x="1889878" y="1963554"/>
        <a:ext cx="939642" cy="455645"/>
      </dsp:txXfrm>
    </dsp:sp>
    <dsp:sp modelId="{7EB660B5-878E-44A2-AB6F-A966E5AB38EE}">
      <dsp:nvSpPr>
        <dsp:cNvPr id="0" name=""/>
        <dsp:cNvSpPr/>
      </dsp:nvSpPr>
      <dsp:spPr>
        <a:xfrm rot="16983315">
          <a:off x="2180248" y="1345869"/>
          <a:ext cx="1714094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714094" y="1061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994443" y="1313629"/>
        <a:ext cx="85704" cy="85704"/>
      </dsp:txXfrm>
    </dsp:sp>
    <dsp:sp modelId="{5863750A-5F25-41D8-B478-3A5F1D97BD0D}">
      <dsp:nvSpPr>
        <dsp:cNvPr id="0" name=""/>
        <dsp:cNvSpPr/>
      </dsp:nvSpPr>
      <dsp:spPr>
        <a:xfrm>
          <a:off x="3230894" y="279588"/>
          <a:ext cx="967994" cy="4839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board</a:t>
          </a:r>
          <a:endParaRPr lang="ko-KR" altLang="en-US" sz="1300" kern="1200" dirty="0"/>
        </a:p>
      </dsp:txBody>
      <dsp:txXfrm>
        <a:off x="3245070" y="293764"/>
        <a:ext cx="939642" cy="455645"/>
      </dsp:txXfrm>
    </dsp:sp>
    <dsp:sp modelId="{EC5D2493-E1DE-480F-B7F0-760E7625D654}">
      <dsp:nvSpPr>
        <dsp:cNvPr id="0" name=""/>
        <dsp:cNvSpPr/>
      </dsp:nvSpPr>
      <dsp:spPr>
        <a:xfrm>
          <a:off x="4198889" y="510974"/>
          <a:ext cx="387197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387197" y="10612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82808" y="511907"/>
        <a:ext cx="19359" cy="19359"/>
      </dsp:txXfrm>
    </dsp:sp>
    <dsp:sp modelId="{EA399E7B-98C7-450C-A487-8DA110D2B7B6}">
      <dsp:nvSpPr>
        <dsp:cNvPr id="0" name=""/>
        <dsp:cNvSpPr/>
      </dsp:nvSpPr>
      <dsp:spPr>
        <a:xfrm>
          <a:off x="4586086" y="279588"/>
          <a:ext cx="967994" cy="4839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bbs1</a:t>
          </a:r>
          <a:endParaRPr lang="ko-KR" altLang="en-US" sz="1300" kern="1200" dirty="0"/>
        </a:p>
      </dsp:txBody>
      <dsp:txXfrm>
        <a:off x="4600262" y="293764"/>
        <a:ext cx="939642" cy="455645"/>
      </dsp:txXfrm>
    </dsp:sp>
    <dsp:sp modelId="{1E91FD74-A8DA-4A2E-93B3-EAC91B9B19FC}">
      <dsp:nvSpPr>
        <dsp:cNvPr id="0" name=""/>
        <dsp:cNvSpPr/>
      </dsp:nvSpPr>
      <dsp:spPr>
        <a:xfrm rot="19457599">
          <a:off x="5509262" y="371825"/>
          <a:ext cx="476835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476835" y="10612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735759" y="370517"/>
        <a:ext cx="23841" cy="23841"/>
      </dsp:txXfrm>
    </dsp:sp>
    <dsp:sp modelId="{862BBC3D-E650-4458-8CE2-6C000263AF10}">
      <dsp:nvSpPr>
        <dsp:cNvPr id="0" name=""/>
        <dsp:cNvSpPr/>
      </dsp:nvSpPr>
      <dsp:spPr>
        <a:xfrm>
          <a:off x="5941278" y="1290"/>
          <a:ext cx="967994" cy="4839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data</a:t>
          </a:r>
          <a:endParaRPr lang="ko-KR" altLang="en-US" sz="1300" kern="1200" dirty="0"/>
        </a:p>
      </dsp:txBody>
      <dsp:txXfrm>
        <a:off x="5955454" y="15466"/>
        <a:ext cx="939642" cy="455645"/>
      </dsp:txXfrm>
    </dsp:sp>
    <dsp:sp modelId="{9B03338A-675A-4074-A744-E0E513902DE5}">
      <dsp:nvSpPr>
        <dsp:cNvPr id="0" name=""/>
        <dsp:cNvSpPr/>
      </dsp:nvSpPr>
      <dsp:spPr>
        <a:xfrm rot="2142401">
          <a:off x="5509262" y="650123"/>
          <a:ext cx="476835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476835" y="10612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735759" y="648815"/>
        <a:ext cx="23841" cy="23841"/>
      </dsp:txXfrm>
    </dsp:sp>
    <dsp:sp modelId="{5AD437DB-8BA5-419A-AF71-4C7D90DEB52F}">
      <dsp:nvSpPr>
        <dsp:cNvPr id="0" name=""/>
        <dsp:cNvSpPr/>
      </dsp:nvSpPr>
      <dsp:spPr>
        <a:xfrm>
          <a:off x="5941278" y="557886"/>
          <a:ext cx="967994" cy="4839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err="1" smtClean="0"/>
            <a:t>img</a:t>
          </a:r>
          <a:endParaRPr lang="ko-KR" altLang="en-US" sz="1300" kern="1200" dirty="0"/>
        </a:p>
      </dsp:txBody>
      <dsp:txXfrm>
        <a:off x="5955454" y="572062"/>
        <a:ext cx="939642" cy="455645"/>
      </dsp:txXfrm>
    </dsp:sp>
    <dsp:sp modelId="{3850E055-CAD2-4DB8-90A1-190BEE7AC108}">
      <dsp:nvSpPr>
        <dsp:cNvPr id="0" name=""/>
        <dsp:cNvSpPr/>
      </dsp:nvSpPr>
      <dsp:spPr>
        <a:xfrm rot="18289469">
          <a:off x="2698282" y="1902466"/>
          <a:ext cx="678027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678027" y="1061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20345" y="1896128"/>
        <a:ext cx="33901" cy="33901"/>
      </dsp:txXfrm>
    </dsp:sp>
    <dsp:sp modelId="{DF482CF2-87BE-492A-BB32-A97D40169FF7}">
      <dsp:nvSpPr>
        <dsp:cNvPr id="0" name=""/>
        <dsp:cNvSpPr/>
      </dsp:nvSpPr>
      <dsp:spPr>
        <a:xfrm>
          <a:off x="3230894" y="1392781"/>
          <a:ext cx="967994" cy="4839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game</a:t>
          </a:r>
          <a:endParaRPr lang="ko-KR" altLang="en-US" sz="1300" kern="1200" dirty="0"/>
        </a:p>
      </dsp:txBody>
      <dsp:txXfrm>
        <a:off x="3245070" y="1406957"/>
        <a:ext cx="939642" cy="455645"/>
      </dsp:txXfrm>
    </dsp:sp>
    <dsp:sp modelId="{5301848E-3EA1-41C1-BF2C-2FFF277DC318}">
      <dsp:nvSpPr>
        <dsp:cNvPr id="0" name=""/>
        <dsp:cNvSpPr/>
      </dsp:nvSpPr>
      <dsp:spPr>
        <a:xfrm rot="18289469">
          <a:off x="4053474" y="1345869"/>
          <a:ext cx="678027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678027" y="10612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75537" y="1339531"/>
        <a:ext cx="33901" cy="33901"/>
      </dsp:txXfrm>
    </dsp:sp>
    <dsp:sp modelId="{F40EBA68-0003-4DD2-87D7-A60746A5BEAB}">
      <dsp:nvSpPr>
        <dsp:cNvPr id="0" name=""/>
        <dsp:cNvSpPr/>
      </dsp:nvSpPr>
      <dsp:spPr>
        <a:xfrm>
          <a:off x="4586086" y="836185"/>
          <a:ext cx="967994" cy="4839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ac</a:t>
          </a:r>
          <a:endParaRPr lang="ko-KR" altLang="en-US" sz="1300" kern="1200" dirty="0"/>
        </a:p>
      </dsp:txBody>
      <dsp:txXfrm>
        <a:off x="4600262" y="850361"/>
        <a:ext cx="939642" cy="455645"/>
      </dsp:txXfrm>
    </dsp:sp>
    <dsp:sp modelId="{781A4EE4-71CB-46BF-B23B-929F5F586AE3}">
      <dsp:nvSpPr>
        <dsp:cNvPr id="0" name=""/>
        <dsp:cNvSpPr/>
      </dsp:nvSpPr>
      <dsp:spPr>
        <a:xfrm>
          <a:off x="4198889" y="1624167"/>
          <a:ext cx="387197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387197" y="10612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82808" y="1625100"/>
        <a:ext cx="19359" cy="19359"/>
      </dsp:txXfrm>
    </dsp:sp>
    <dsp:sp modelId="{366A974C-0ADB-4147-9E12-506C0FD57D00}">
      <dsp:nvSpPr>
        <dsp:cNvPr id="0" name=""/>
        <dsp:cNvSpPr/>
      </dsp:nvSpPr>
      <dsp:spPr>
        <a:xfrm>
          <a:off x="4586086" y="1392781"/>
          <a:ext cx="967994" cy="4839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err="1" smtClean="0"/>
            <a:t>pu</a:t>
          </a:r>
          <a:endParaRPr lang="ko-KR" altLang="en-US" sz="1300" kern="1200" dirty="0"/>
        </a:p>
      </dsp:txBody>
      <dsp:txXfrm>
        <a:off x="4600262" y="1406957"/>
        <a:ext cx="939642" cy="455645"/>
      </dsp:txXfrm>
    </dsp:sp>
    <dsp:sp modelId="{D08C3402-B6C3-4BDA-A7B9-BC2F559C3E00}">
      <dsp:nvSpPr>
        <dsp:cNvPr id="0" name=""/>
        <dsp:cNvSpPr/>
      </dsp:nvSpPr>
      <dsp:spPr>
        <a:xfrm rot="3310531">
          <a:off x="4053474" y="1902466"/>
          <a:ext cx="678027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678027" y="10612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75537" y="1896128"/>
        <a:ext cx="33901" cy="33901"/>
      </dsp:txXfrm>
    </dsp:sp>
    <dsp:sp modelId="{CA1985CF-9AD4-430B-961A-31FE024C8507}">
      <dsp:nvSpPr>
        <dsp:cNvPr id="0" name=""/>
        <dsp:cNvSpPr/>
      </dsp:nvSpPr>
      <dsp:spPr>
        <a:xfrm>
          <a:off x="4586086" y="1949378"/>
          <a:ext cx="967994" cy="4839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err="1" smtClean="0"/>
            <a:t>rts</a:t>
          </a:r>
          <a:endParaRPr lang="ko-KR" altLang="en-US" sz="1300" kern="1200" dirty="0"/>
        </a:p>
      </dsp:txBody>
      <dsp:txXfrm>
        <a:off x="4600262" y="1963554"/>
        <a:ext cx="939642" cy="455645"/>
      </dsp:txXfrm>
    </dsp:sp>
    <dsp:sp modelId="{52ABB257-44CA-4E2D-8909-EEF7441E25F6}">
      <dsp:nvSpPr>
        <dsp:cNvPr id="0" name=""/>
        <dsp:cNvSpPr/>
      </dsp:nvSpPr>
      <dsp:spPr>
        <a:xfrm>
          <a:off x="2843697" y="2180764"/>
          <a:ext cx="387197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387197" y="1061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27616" y="2181697"/>
        <a:ext cx="19359" cy="19359"/>
      </dsp:txXfrm>
    </dsp:sp>
    <dsp:sp modelId="{C28A7C03-D6D1-4D92-962E-241F66E1372A}">
      <dsp:nvSpPr>
        <dsp:cNvPr id="0" name=""/>
        <dsp:cNvSpPr/>
      </dsp:nvSpPr>
      <dsp:spPr>
        <a:xfrm>
          <a:off x="3230894" y="1949378"/>
          <a:ext cx="967994" cy="4839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image</a:t>
          </a:r>
          <a:endParaRPr lang="ko-KR" altLang="en-US" sz="1300" kern="1200" dirty="0"/>
        </a:p>
      </dsp:txBody>
      <dsp:txXfrm>
        <a:off x="3245070" y="1963554"/>
        <a:ext cx="939642" cy="455645"/>
      </dsp:txXfrm>
    </dsp:sp>
    <dsp:sp modelId="{F2DA74EB-E97A-453D-AC1E-D02C3A247226}">
      <dsp:nvSpPr>
        <dsp:cNvPr id="0" name=""/>
        <dsp:cNvSpPr/>
      </dsp:nvSpPr>
      <dsp:spPr>
        <a:xfrm rot="3310531">
          <a:off x="2698282" y="2459062"/>
          <a:ext cx="678027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678027" y="1061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20345" y="2452724"/>
        <a:ext cx="33901" cy="33901"/>
      </dsp:txXfrm>
    </dsp:sp>
    <dsp:sp modelId="{9B548669-765F-4732-978F-FE5686632AC0}">
      <dsp:nvSpPr>
        <dsp:cNvPr id="0" name=""/>
        <dsp:cNvSpPr/>
      </dsp:nvSpPr>
      <dsp:spPr>
        <a:xfrm>
          <a:off x="3230894" y="2505975"/>
          <a:ext cx="967994" cy="4839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lib</a:t>
          </a:r>
          <a:endParaRPr lang="ko-KR" altLang="en-US" sz="1300" kern="1200" dirty="0"/>
        </a:p>
      </dsp:txBody>
      <dsp:txXfrm>
        <a:off x="3245070" y="2520151"/>
        <a:ext cx="939642" cy="455645"/>
      </dsp:txXfrm>
    </dsp:sp>
    <dsp:sp modelId="{C0F24FBF-BD9F-4F90-A306-64A8B8756595}">
      <dsp:nvSpPr>
        <dsp:cNvPr id="0" name=""/>
        <dsp:cNvSpPr/>
      </dsp:nvSpPr>
      <dsp:spPr>
        <a:xfrm rot="4249260">
          <a:off x="2447991" y="2737361"/>
          <a:ext cx="1178610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178610" y="1061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007830" y="2718508"/>
        <a:ext cx="58930" cy="58930"/>
      </dsp:txXfrm>
    </dsp:sp>
    <dsp:sp modelId="{2950D6D2-F635-4D2F-AA99-D8E99DC0BB17}">
      <dsp:nvSpPr>
        <dsp:cNvPr id="0" name=""/>
        <dsp:cNvSpPr/>
      </dsp:nvSpPr>
      <dsp:spPr>
        <a:xfrm>
          <a:off x="3230894" y="3062572"/>
          <a:ext cx="967994" cy="4839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member</a:t>
          </a:r>
          <a:endParaRPr lang="ko-KR" altLang="en-US" sz="1300" kern="1200" dirty="0"/>
        </a:p>
      </dsp:txBody>
      <dsp:txXfrm>
        <a:off x="3245070" y="3076748"/>
        <a:ext cx="939642" cy="455645"/>
      </dsp:txXfrm>
    </dsp:sp>
    <dsp:sp modelId="{9D0ACA4E-555E-4575-8429-83D0ED378872}">
      <dsp:nvSpPr>
        <dsp:cNvPr id="0" name=""/>
        <dsp:cNvSpPr/>
      </dsp:nvSpPr>
      <dsp:spPr>
        <a:xfrm rot="4616685">
          <a:off x="2180248" y="3015659"/>
          <a:ext cx="1714094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714094" y="1061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994443" y="2983419"/>
        <a:ext cx="85704" cy="85704"/>
      </dsp:txXfrm>
    </dsp:sp>
    <dsp:sp modelId="{7BCF87C3-63FD-404C-B007-6D382A39504D}">
      <dsp:nvSpPr>
        <dsp:cNvPr id="0" name=""/>
        <dsp:cNvSpPr/>
      </dsp:nvSpPr>
      <dsp:spPr>
        <a:xfrm>
          <a:off x="3230894" y="3619168"/>
          <a:ext cx="967994" cy="4839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SmartEdior2</a:t>
          </a:r>
          <a:endParaRPr lang="ko-KR" altLang="en-US" sz="1300" kern="1200" dirty="0"/>
        </a:p>
      </dsp:txBody>
      <dsp:txXfrm>
        <a:off x="3245070" y="3633344"/>
        <a:ext cx="939642" cy="4556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20953-9ECC-4856-80D1-1D9481EB9663}">
      <dsp:nvSpPr>
        <dsp:cNvPr id="0" name=""/>
        <dsp:cNvSpPr/>
      </dsp:nvSpPr>
      <dsp:spPr>
        <a:xfrm>
          <a:off x="2149886" y="1971228"/>
          <a:ext cx="1142247" cy="571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home</a:t>
          </a:r>
          <a:endParaRPr lang="ko-KR" altLang="en-US" sz="1900" kern="1200" dirty="0"/>
        </a:p>
      </dsp:txBody>
      <dsp:txXfrm>
        <a:off x="2166614" y="1987956"/>
        <a:ext cx="1108791" cy="537667"/>
      </dsp:txXfrm>
    </dsp:sp>
    <dsp:sp modelId="{BFF19DB0-548A-48A3-B003-AFF3E2480C54}">
      <dsp:nvSpPr>
        <dsp:cNvPr id="0" name=""/>
        <dsp:cNvSpPr/>
      </dsp:nvSpPr>
      <dsp:spPr>
        <a:xfrm rot="17692822">
          <a:off x="2977594" y="1749628"/>
          <a:ext cx="1085980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085980" y="1456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493434" y="1737046"/>
        <a:ext cx="54299" cy="54299"/>
      </dsp:txXfrm>
    </dsp:sp>
    <dsp:sp modelId="{A5AE5384-E1CC-48A9-AD40-9D36A952ABD4}">
      <dsp:nvSpPr>
        <dsp:cNvPr id="0" name=""/>
        <dsp:cNvSpPr/>
      </dsp:nvSpPr>
      <dsp:spPr>
        <a:xfrm>
          <a:off x="3749034" y="986039"/>
          <a:ext cx="1142247" cy="571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board</a:t>
          </a:r>
          <a:endParaRPr lang="ko-KR" altLang="en-US" sz="1900" kern="1200" dirty="0"/>
        </a:p>
      </dsp:txBody>
      <dsp:txXfrm>
        <a:off x="3765762" y="1002767"/>
        <a:ext cx="1108791" cy="537667"/>
      </dsp:txXfrm>
    </dsp:sp>
    <dsp:sp modelId="{CD675EB3-FD7C-42D0-BD21-50848E93F0D3}">
      <dsp:nvSpPr>
        <dsp:cNvPr id="0" name=""/>
        <dsp:cNvSpPr/>
      </dsp:nvSpPr>
      <dsp:spPr>
        <a:xfrm rot="17692822">
          <a:off x="4576741" y="764439"/>
          <a:ext cx="1085980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085980" y="1456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92582" y="751857"/>
        <a:ext cx="54299" cy="54299"/>
      </dsp:txXfrm>
    </dsp:sp>
    <dsp:sp modelId="{398CEF6B-B95D-4E1B-9C2C-BBD9B540BCC7}">
      <dsp:nvSpPr>
        <dsp:cNvPr id="0" name=""/>
        <dsp:cNvSpPr/>
      </dsp:nvSpPr>
      <dsp:spPr>
        <a:xfrm>
          <a:off x="5348181" y="850"/>
          <a:ext cx="1142247" cy="571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write</a:t>
          </a:r>
          <a:endParaRPr lang="ko-KR" altLang="en-US" sz="1900" kern="1200" dirty="0"/>
        </a:p>
      </dsp:txBody>
      <dsp:txXfrm>
        <a:off x="5364909" y="17578"/>
        <a:ext cx="1108791" cy="537667"/>
      </dsp:txXfrm>
    </dsp:sp>
    <dsp:sp modelId="{4A7EA818-23D1-420C-A027-E60CE48C1E51}">
      <dsp:nvSpPr>
        <dsp:cNvPr id="0" name=""/>
        <dsp:cNvSpPr/>
      </dsp:nvSpPr>
      <dsp:spPr>
        <a:xfrm rot="19457599">
          <a:off x="4838395" y="1092835"/>
          <a:ext cx="562673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2673" y="1456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05664" y="1093336"/>
        <a:ext cx="28133" cy="28133"/>
      </dsp:txXfrm>
    </dsp:sp>
    <dsp:sp modelId="{794612C4-4615-4703-BEF1-21B6ADBBD677}">
      <dsp:nvSpPr>
        <dsp:cNvPr id="0" name=""/>
        <dsp:cNvSpPr/>
      </dsp:nvSpPr>
      <dsp:spPr>
        <a:xfrm>
          <a:off x="5348181" y="657643"/>
          <a:ext cx="1142247" cy="571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view</a:t>
          </a:r>
          <a:endParaRPr lang="ko-KR" altLang="en-US" sz="1900" kern="1200" dirty="0"/>
        </a:p>
      </dsp:txBody>
      <dsp:txXfrm>
        <a:off x="5364909" y="674371"/>
        <a:ext cx="1108791" cy="537667"/>
      </dsp:txXfrm>
    </dsp:sp>
    <dsp:sp modelId="{88C23306-7527-4391-B0BF-074B3450A0DA}">
      <dsp:nvSpPr>
        <dsp:cNvPr id="0" name=""/>
        <dsp:cNvSpPr/>
      </dsp:nvSpPr>
      <dsp:spPr>
        <a:xfrm rot="2142401">
          <a:off x="4838395" y="1421231"/>
          <a:ext cx="562673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2673" y="1456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05664" y="1421732"/>
        <a:ext cx="28133" cy="28133"/>
      </dsp:txXfrm>
    </dsp:sp>
    <dsp:sp modelId="{BD1E8FEF-5441-45AA-8272-81EA93D19479}">
      <dsp:nvSpPr>
        <dsp:cNvPr id="0" name=""/>
        <dsp:cNvSpPr/>
      </dsp:nvSpPr>
      <dsp:spPr>
        <a:xfrm>
          <a:off x="5348181" y="1314435"/>
          <a:ext cx="1142247" cy="571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poplist</a:t>
          </a:r>
          <a:endParaRPr lang="ko-KR" altLang="en-US" sz="1900" kern="1200" dirty="0"/>
        </a:p>
      </dsp:txBody>
      <dsp:txXfrm>
        <a:off x="5364909" y="1331163"/>
        <a:ext cx="1108791" cy="537667"/>
      </dsp:txXfrm>
    </dsp:sp>
    <dsp:sp modelId="{E87DD033-6E9A-4F7E-B690-E039F45AF2CC}">
      <dsp:nvSpPr>
        <dsp:cNvPr id="0" name=""/>
        <dsp:cNvSpPr/>
      </dsp:nvSpPr>
      <dsp:spPr>
        <a:xfrm rot="3907178">
          <a:off x="4576741" y="1749628"/>
          <a:ext cx="1085980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085980" y="1456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92582" y="1737046"/>
        <a:ext cx="54299" cy="54299"/>
      </dsp:txXfrm>
    </dsp:sp>
    <dsp:sp modelId="{4BBCE453-BBF8-43CF-9AEF-67C4647BED88}">
      <dsp:nvSpPr>
        <dsp:cNvPr id="0" name=""/>
        <dsp:cNvSpPr/>
      </dsp:nvSpPr>
      <dsp:spPr>
        <a:xfrm>
          <a:off x="5348181" y="1971228"/>
          <a:ext cx="1142247" cy="571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list</a:t>
          </a:r>
          <a:endParaRPr lang="ko-KR" altLang="en-US" sz="1900" kern="1200" dirty="0"/>
        </a:p>
      </dsp:txBody>
      <dsp:txXfrm>
        <a:off x="5364909" y="1987956"/>
        <a:ext cx="1108791" cy="537667"/>
      </dsp:txXfrm>
    </dsp:sp>
    <dsp:sp modelId="{A915936B-04A9-421C-8BEE-ACF77A396AC7}">
      <dsp:nvSpPr>
        <dsp:cNvPr id="0" name=""/>
        <dsp:cNvSpPr/>
      </dsp:nvSpPr>
      <dsp:spPr>
        <a:xfrm rot="19457599">
          <a:off x="3239247" y="2078024"/>
          <a:ext cx="562673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2673" y="1456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506517" y="2078525"/>
        <a:ext cx="28133" cy="28133"/>
      </dsp:txXfrm>
    </dsp:sp>
    <dsp:sp modelId="{7349F739-B3EB-45E8-A7E3-4F6ED56017C8}">
      <dsp:nvSpPr>
        <dsp:cNvPr id="0" name=""/>
        <dsp:cNvSpPr/>
      </dsp:nvSpPr>
      <dsp:spPr>
        <a:xfrm>
          <a:off x="3749034" y="1642832"/>
          <a:ext cx="1142247" cy="571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music</a:t>
          </a:r>
          <a:endParaRPr lang="ko-KR" altLang="en-US" sz="1900" kern="1200" dirty="0"/>
        </a:p>
      </dsp:txBody>
      <dsp:txXfrm>
        <a:off x="3765762" y="1659560"/>
        <a:ext cx="1108791" cy="537667"/>
      </dsp:txXfrm>
    </dsp:sp>
    <dsp:sp modelId="{B8E6C9A5-F566-4843-8534-6A178972252D}">
      <dsp:nvSpPr>
        <dsp:cNvPr id="0" name=""/>
        <dsp:cNvSpPr/>
      </dsp:nvSpPr>
      <dsp:spPr>
        <a:xfrm rot="2142401">
          <a:off x="3239247" y="2406420"/>
          <a:ext cx="562673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2673" y="1456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506517" y="2406921"/>
        <a:ext cx="28133" cy="28133"/>
      </dsp:txXfrm>
    </dsp:sp>
    <dsp:sp modelId="{FF75193F-2E5D-4511-82E4-E6315CBBAECE}">
      <dsp:nvSpPr>
        <dsp:cNvPr id="0" name=""/>
        <dsp:cNvSpPr/>
      </dsp:nvSpPr>
      <dsp:spPr>
        <a:xfrm>
          <a:off x="3749034" y="2299624"/>
          <a:ext cx="1142247" cy="571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game</a:t>
          </a:r>
          <a:endParaRPr lang="ko-KR" altLang="en-US" sz="1900" kern="1200" dirty="0"/>
        </a:p>
      </dsp:txBody>
      <dsp:txXfrm>
        <a:off x="3765762" y="2316352"/>
        <a:ext cx="1108791" cy="537667"/>
      </dsp:txXfrm>
    </dsp:sp>
    <dsp:sp modelId="{57788D2C-E35C-43F1-8520-1CBBB5051EF0}">
      <dsp:nvSpPr>
        <dsp:cNvPr id="0" name=""/>
        <dsp:cNvSpPr/>
      </dsp:nvSpPr>
      <dsp:spPr>
        <a:xfrm rot="3907178">
          <a:off x="2977594" y="2734817"/>
          <a:ext cx="1085980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085980" y="1456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493434" y="2722235"/>
        <a:ext cx="54299" cy="54299"/>
      </dsp:txXfrm>
    </dsp:sp>
    <dsp:sp modelId="{EEC2D25B-DFDC-48EE-A328-76AEE163B7D0}">
      <dsp:nvSpPr>
        <dsp:cNvPr id="0" name=""/>
        <dsp:cNvSpPr/>
      </dsp:nvSpPr>
      <dsp:spPr>
        <a:xfrm>
          <a:off x="3749034" y="2956417"/>
          <a:ext cx="1142247" cy="571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Login/out</a:t>
          </a:r>
          <a:endParaRPr lang="ko-KR" altLang="en-US" sz="1900" kern="1200" dirty="0"/>
        </a:p>
      </dsp:txBody>
      <dsp:txXfrm>
        <a:off x="3765762" y="2973145"/>
        <a:ext cx="1108791" cy="537667"/>
      </dsp:txXfrm>
    </dsp:sp>
    <dsp:sp modelId="{555E9E07-56B6-475D-AFA2-41819873F3E6}">
      <dsp:nvSpPr>
        <dsp:cNvPr id="0" name=""/>
        <dsp:cNvSpPr/>
      </dsp:nvSpPr>
      <dsp:spPr>
        <a:xfrm>
          <a:off x="4891281" y="3227411"/>
          <a:ext cx="456899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456899" y="1456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08309" y="3230556"/>
        <a:ext cx="22844" cy="22844"/>
      </dsp:txXfrm>
    </dsp:sp>
    <dsp:sp modelId="{58BA5CF3-E093-4BC2-8A60-C103CBAD22A9}">
      <dsp:nvSpPr>
        <dsp:cNvPr id="0" name=""/>
        <dsp:cNvSpPr/>
      </dsp:nvSpPr>
      <dsp:spPr>
        <a:xfrm>
          <a:off x="5348181" y="2956417"/>
          <a:ext cx="1142247" cy="571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Sign up</a:t>
          </a:r>
          <a:endParaRPr lang="ko-KR" altLang="en-US" sz="1900" kern="1200" dirty="0"/>
        </a:p>
      </dsp:txBody>
      <dsp:txXfrm>
        <a:off x="5364909" y="2973145"/>
        <a:ext cx="1108791" cy="537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1315095"/>
            <a:ext cx="4248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2015182007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김선중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339502"/>
            <a:ext cx="424847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운영체제 기초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과제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296908" y="4844068"/>
            <a:ext cx="8847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08" y="4443958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Smart editor2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34194" y="2499742"/>
            <a:ext cx="8686278" cy="2376266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네이버의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Smart editor2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글 작성시 툴을 제공해줌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내용</a:t>
            </a:r>
            <a:endParaRPr lang="en-US" dirty="0"/>
          </a:p>
        </p:txBody>
      </p:sp>
      <p:pic>
        <p:nvPicPr>
          <p:cNvPr id="8195" name="Picture 3" descr="C:\Users\user\Desktop\linux_project\smarted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87647"/>
            <a:ext cx="9036496" cy="69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7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game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283968" y="1635646"/>
            <a:ext cx="6120680" cy="2995737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게임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페이지에 대한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html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각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디렉토리에는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개씩 플래시게임에 대한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이 존재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내용</a:t>
            </a:r>
            <a:endParaRPr 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40657" y="1635646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game</a:t>
            </a:r>
            <a:r>
              <a:rPr lang="en-US" altLang="ko-KR" dirty="0" smtClean="0">
                <a:solidFill>
                  <a:schemeClr val="tx1"/>
                </a:solidFill>
              </a:rPr>
              <a:t>.html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46337" y="3003798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3867894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7407" y="3881933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rts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4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member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499992" y="1641004"/>
            <a:ext cx="6120680" cy="2995737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join.html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은 회원가입 페이지이며 정보를 입력 받아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join_post.php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로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post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형태로 전달함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join_post.php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는 전달 받은 데이터를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db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에 입력함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비밀번호는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md5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를 이용하여 암호화시킴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-login.html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은 로그인 페이지이며 정보를 입력 받아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ogin_post.php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로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post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형태로 전달함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login_post.php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는 전달 받은 데이터를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db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에 있는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데이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터와 비교하여 로그인 여부를 판단 후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로그인이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되면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쿠키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(24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시간 유효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생성 후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index.html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로 감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로그인 정보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쿠키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데이터가 있을 경우 로그아웃을 시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켜주고 쿠키 데이터를 제거함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내용</a:t>
            </a:r>
            <a:endParaRPr 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7544" y="1635646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join</a:t>
            </a:r>
            <a:r>
              <a:rPr lang="en-US" altLang="ko-KR" dirty="0" smtClean="0">
                <a:solidFill>
                  <a:schemeClr val="tx1"/>
                </a:solidFill>
              </a:rPr>
              <a:t>.html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2787774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r>
              <a:rPr lang="en-US" altLang="ko-KR" dirty="0" smtClean="0">
                <a:solidFill>
                  <a:schemeClr val="tx1"/>
                </a:solidFill>
              </a:rPr>
              <a:t>.html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99792" y="1624608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j</a:t>
            </a:r>
            <a:r>
              <a:rPr lang="en-US" altLang="ko-KR" dirty="0" err="1" smtClean="0">
                <a:solidFill>
                  <a:schemeClr val="tx1"/>
                </a:solidFill>
              </a:rPr>
              <a:t>oin_post.php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699792" y="2787774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</a:t>
            </a:r>
            <a:r>
              <a:rPr lang="en-US" altLang="ko-KR" dirty="0" err="1" smtClean="0">
                <a:solidFill>
                  <a:schemeClr val="tx1"/>
                </a:solidFill>
              </a:rPr>
              <a:t>ogin_post.php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1580" y="3939902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</a:t>
            </a:r>
            <a:r>
              <a:rPr lang="en-US" altLang="ko-KR" dirty="0" err="1" smtClean="0">
                <a:solidFill>
                  <a:schemeClr val="tx1"/>
                </a:solidFill>
              </a:rPr>
              <a:t>ogout.php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oard-bbs1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499992" y="1641004"/>
            <a:ext cx="6120680" cy="2995737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-list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.html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은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게시글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목록 페이지이며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db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에 입력된 글들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을 나열해서 보여줌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-view.html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은 글 내용을 보여줌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-write.html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은 글쓰기 페이지이며 글을 입력 받아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write_post.php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로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post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형태로 전달함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write_post.php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는 전달 받은 데이터를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db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에 저장함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-editor.html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은 글 수정 페이지이며 수정 데이터를 입력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받아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write_post.php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로 전달함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editor_post.php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는 전달 받은 데이터에  해당하는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db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에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수정함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내용</a:t>
            </a:r>
            <a:endParaRPr 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7544" y="1635646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list.html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2787774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write.html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99792" y="2786261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write_post.php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699792" y="3939902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</a:t>
            </a:r>
            <a:r>
              <a:rPr lang="en-US" altLang="ko-KR" dirty="0" err="1" smtClean="0">
                <a:solidFill>
                  <a:schemeClr val="tx1"/>
                </a:solidFill>
              </a:rPr>
              <a:t>ditor_post</a:t>
            </a:r>
            <a:r>
              <a:rPr lang="en-US" altLang="ko-KR" dirty="0" err="1" smtClean="0">
                <a:solidFill>
                  <a:schemeClr val="tx1"/>
                </a:solidFill>
              </a:rPr>
              <a:t>.php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1580" y="3939902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r>
              <a:rPr lang="en-US" altLang="ko-KR" dirty="0" smtClean="0">
                <a:solidFill>
                  <a:schemeClr val="tx1"/>
                </a:solidFill>
              </a:rPr>
              <a:t>ditor.html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99792" y="1635646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view.html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oard-bbs1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499992" y="1641004"/>
            <a:ext cx="6120680" cy="2995737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comment_wirte.php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view.html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에서 입력한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댓글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데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이터를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db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에 입력함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altLang="ko-KR" dirty="0" err="1" smtClean="0">
                <a:solidFill>
                  <a:schemeClr val="tx1"/>
                </a:solidFill>
              </a:rPr>
              <a:t>comment_del.php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는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댓글을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삭제함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altLang="ko-KR" dirty="0" err="1" smtClean="0">
                <a:solidFill>
                  <a:schemeClr val="tx1"/>
                </a:solidFill>
              </a:rPr>
              <a:t>file_del.php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r>
              <a:rPr lang="ko-KR" altLang="en-US" dirty="0" err="1" smtClean="0">
                <a:solidFill>
                  <a:schemeClr val="tx1"/>
                </a:solidFill>
              </a:rPr>
              <a:t>디렉토리에</a:t>
            </a:r>
            <a:r>
              <a:rPr lang="ko-KR" altLang="en-US" dirty="0" smtClean="0">
                <a:solidFill>
                  <a:schemeClr val="tx1"/>
                </a:solidFill>
              </a:rPr>
              <a:t> 저장된 파일을 삭제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altLang="ko-KR" dirty="0" err="1" smtClean="0">
                <a:solidFill>
                  <a:schemeClr val="tx1"/>
                </a:solidFill>
              </a:rPr>
              <a:t>del.php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는 해당 글을 삭제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-poplist.html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은 인기게시판이며 조회수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TOP 3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위를 보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여준다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내용</a:t>
            </a:r>
            <a:endParaRPr 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7544" y="1635646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</a:t>
            </a:r>
            <a:r>
              <a:rPr lang="en-US" altLang="ko-KR" dirty="0" err="1" smtClean="0">
                <a:solidFill>
                  <a:schemeClr val="tx1"/>
                </a:solidFill>
              </a:rPr>
              <a:t>omment_write.php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2787774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</a:t>
            </a:r>
            <a:r>
              <a:rPr lang="en-US" altLang="ko-KR" dirty="0" err="1" smtClean="0">
                <a:solidFill>
                  <a:schemeClr val="tx1"/>
                </a:solidFill>
              </a:rPr>
              <a:t>ile_del.php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99792" y="2786261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</a:t>
            </a:r>
            <a:r>
              <a:rPr lang="en-US" altLang="ko-KR" dirty="0" err="1" smtClean="0">
                <a:solidFill>
                  <a:schemeClr val="tx1"/>
                </a:solidFill>
              </a:rPr>
              <a:t>el.php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1580" y="3939902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poplist</a:t>
            </a:r>
            <a:r>
              <a:rPr lang="en-US" altLang="ko-KR" dirty="0" smtClean="0">
                <a:solidFill>
                  <a:schemeClr val="tx1"/>
                </a:solidFill>
              </a:rPr>
              <a:t>.html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99792" y="1635646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comment_del.php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oard-bbs1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699792" y="1615083"/>
            <a:ext cx="6120680" cy="2995737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글쓰기에 올린 이미지 파일을 저장하는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디렉토리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이미지 파일은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난수를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통해 랜덤으로 이름을 만들어 저장됨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댓글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이미지를 저장한 곳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내용</a:t>
            </a:r>
            <a:endParaRPr 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7544" y="1635646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3003798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img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290" name="Picture 2" descr="E:\20161214\board\bbs1\img\pv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073" y="3023945"/>
            <a:ext cx="823801" cy="82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19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내용</a:t>
            </a:r>
            <a:endParaRPr lang="en-US" dirty="0"/>
          </a:p>
        </p:txBody>
      </p:sp>
      <p:pic>
        <p:nvPicPr>
          <p:cNvPr id="9218" name="Picture 2" descr="E:\db사진\member_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3558"/>
            <a:ext cx="9144000" cy="429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0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내용</a:t>
            </a:r>
            <a:endParaRPr lang="en-US" dirty="0"/>
          </a:p>
        </p:txBody>
      </p:sp>
      <p:pic>
        <p:nvPicPr>
          <p:cNvPr id="10242" name="Picture 2" descr="E:\db사진\bbs1_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3558"/>
            <a:ext cx="9144000" cy="429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7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내용</a:t>
            </a:r>
            <a:endParaRPr lang="en-US" dirty="0"/>
          </a:p>
        </p:txBody>
      </p:sp>
      <p:pic>
        <p:nvPicPr>
          <p:cNvPr id="11266" name="Picture 2" descr="E:\db사진\bbs1_comment_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3558"/>
            <a:ext cx="9149662" cy="429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7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서비스 개요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</a:t>
            </a:r>
            <a:endParaRPr 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047231015"/>
              </p:ext>
            </p:extLst>
          </p:nvPr>
        </p:nvGraphicFramePr>
        <p:xfrm>
          <a:off x="251520" y="1491630"/>
          <a:ext cx="8640316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0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프로그램</a:t>
            </a:r>
            <a:endParaRPr 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3825303621"/>
              </p:ext>
            </p:extLst>
          </p:nvPr>
        </p:nvGraphicFramePr>
        <p:xfrm>
          <a:off x="0" y="915566"/>
          <a:ext cx="9144000" cy="4227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8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Home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004048" y="1635646"/>
            <a:ext cx="4258816" cy="2995737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웹사이트의 메인 페이지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웹사이트의 소개 및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설명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제작자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</a:t>
            </a:r>
            <a:endParaRPr lang="en-US" dirty="0"/>
          </a:p>
        </p:txBody>
      </p:sp>
      <p:pic>
        <p:nvPicPr>
          <p:cNvPr id="1026" name="Picture 2" descr="D:\linux_project\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55" y="1635646"/>
            <a:ext cx="5106838" cy="335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3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Login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004048" y="1635646"/>
            <a:ext cx="4258816" cy="2995737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로그인 페이지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계정이 없을 시 가입하기로 계정 생성가능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</a:t>
            </a:r>
            <a:endParaRPr lang="en-US" dirty="0"/>
          </a:p>
        </p:txBody>
      </p:sp>
      <p:pic>
        <p:nvPicPr>
          <p:cNvPr id="4" name="Picture 2" descr="C:\Users\user\Desktop\linux_project\ll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70514"/>
            <a:ext cx="5184577" cy="351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4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Sign up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004048" y="1635646"/>
            <a:ext cx="4258816" cy="2995737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회원가입 페이지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아이디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비밀번호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닉네임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이메일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주소 를 받음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</a:t>
            </a:r>
            <a:endParaRPr lang="en-US" dirty="0"/>
          </a:p>
        </p:txBody>
      </p:sp>
      <p:pic>
        <p:nvPicPr>
          <p:cNvPr id="2050" name="Picture 2" descr="C:\Users\user\Desktop\linux_project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63638"/>
            <a:ext cx="518457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7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list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004048" y="1635646"/>
            <a:ext cx="4258816" cy="2995737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자유게시판 페이지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로그인 했을 경우 자유롭게 글을 쓸 수 있음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게시판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댓글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조회수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날짜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글쓴이 확인 가능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검색 기능도 있어 원하는 글 찾기 용이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</a:t>
            </a:r>
            <a:endParaRPr lang="en-US" dirty="0"/>
          </a:p>
        </p:txBody>
      </p:sp>
      <p:pic>
        <p:nvPicPr>
          <p:cNvPr id="4098" name="Picture 2" descr="D:\linux_project\li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72" y="1552901"/>
            <a:ext cx="5217715" cy="348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view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004048" y="1635646"/>
            <a:ext cx="4258816" cy="2995737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게시판 글 내용 페이지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글 내용을 볼 수 있으며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댓글을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달 수 있다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또한 글 수정 및 제거가 가능하다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</a:t>
            </a:r>
            <a:endParaRPr lang="en-US" dirty="0"/>
          </a:p>
        </p:txBody>
      </p:sp>
      <p:pic>
        <p:nvPicPr>
          <p:cNvPr id="3075" name="Picture 3" descr="C:\Users\user\Desktop\linux_project\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63638"/>
            <a:ext cx="521666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5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write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004048" y="1635646"/>
            <a:ext cx="4258816" cy="2995737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글쓰기 페이지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네이버의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Smart Editor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를 이용해서 다양하게 글을 쓸 수 있음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-Smart Editor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의 사진 올리기 부분은 구현을 못하여 밑에 파일 선택을 통해 이미지를 올리기 가능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</a:t>
            </a:r>
            <a:endParaRPr lang="en-US" dirty="0"/>
          </a:p>
        </p:txBody>
      </p:sp>
      <p:pic>
        <p:nvPicPr>
          <p:cNvPr id="4099" name="Picture 3" descr="C:\Users\user\Desktop\linux_project\wr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8" y="1563638"/>
            <a:ext cx="518375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8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poplist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004048" y="1635646"/>
            <a:ext cx="4258816" cy="2995737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인기게시판 페이지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게시판의 조회수가 가장 높은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TOP 3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위를 보여줌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</a:t>
            </a:r>
            <a:endParaRPr lang="en-US" dirty="0"/>
          </a:p>
        </p:txBody>
      </p:sp>
      <p:pic>
        <p:nvPicPr>
          <p:cNvPr id="5123" name="Picture 3" descr="C:\Users\user\Desktop\linux_project\pop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8" y="1563638"/>
            <a:ext cx="5256584" cy="343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Music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004048" y="1635646"/>
            <a:ext cx="4258816" cy="2995737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음악 게시판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음악은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유튜브로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제공함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유튜브의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300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여개의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넘는 음악을 제공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</a:t>
            </a:r>
            <a:endParaRPr lang="en-US" dirty="0"/>
          </a:p>
        </p:txBody>
      </p:sp>
      <p:pic>
        <p:nvPicPr>
          <p:cNvPr id="2051" name="Picture 3" descr="D:\linux_project\musi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1"/>
          <a:stretch/>
        </p:blipFill>
        <p:spPr bwMode="auto">
          <a:xfrm>
            <a:off x="107504" y="1563638"/>
            <a:ext cx="51845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0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Game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004048" y="1635646"/>
            <a:ext cx="4258816" cy="2995737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게임 게시판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전략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경영 게임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액션 게임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퍼즐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기타 게임 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각각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개씩 총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개의 게임을 제공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</a:t>
            </a:r>
            <a:endParaRPr lang="en-US" dirty="0"/>
          </a:p>
        </p:txBody>
      </p:sp>
      <p:pic>
        <p:nvPicPr>
          <p:cNvPr id="3074" name="Picture 2" descr="D:\linux_project\gam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635647"/>
            <a:ext cx="5184577" cy="334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Game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004048" y="1635646"/>
            <a:ext cx="4258816" cy="2995737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플래시게임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좋아요 같은 추천 버튼을 만들어 게임 인기 게시판을 만들려고 했으나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…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시간이 부족해서  구현을 못함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</a:t>
            </a:r>
            <a:endParaRPr lang="en-US" dirty="0"/>
          </a:p>
        </p:txBody>
      </p:sp>
      <p:pic>
        <p:nvPicPr>
          <p:cNvPr id="6146" name="Picture 2" descr="C:\Users\user\Desktop\linux_project\gamee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563638"/>
            <a:ext cx="5184577" cy="34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61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7574"/>
            <a:ext cx="4248472" cy="460648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pingendo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6372200" y="1563638"/>
            <a:ext cx="2530624" cy="2995737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사이트의 기초적인 틀 작성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사이트의 디자인 작성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-&lt;? ?&gt;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구문인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PHP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를 주석처리 하는 문제점이 있다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..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프로그</a:t>
            </a:r>
            <a:r>
              <a:rPr lang="ko-KR" altLang="en-US" dirty="0"/>
              <a:t>램</a:t>
            </a:r>
            <a:endParaRPr lang="en-US" dirty="0"/>
          </a:p>
        </p:txBody>
      </p:sp>
      <p:pic>
        <p:nvPicPr>
          <p:cNvPr id="1026" name="Picture 2" descr="C:\Users\user\Desktop\linux_project\p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1" y="1491630"/>
            <a:ext cx="5796061" cy="351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0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</a:t>
            </a:r>
            <a:r>
              <a:rPr lang="ko-KR" altLang="en-US" dirty="0"/>
              <a:t>연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Arial" pitchFamily="34" charset="0"/>
                <a:cs typeface="Arial" pitchFamily="34" charset="0"/>
              </a:rPr>
              <a:t>시연을 해보겠습니다</a:t>
            </a:r>
            <a:r>
              <a:rPr lang="en-US" altLang="ko-KR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phpMyAdmin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6228184" y="1808261"/>
            <a:ext cx="2674640" cy="2995737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사이트에 필요한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DB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를 생성 및 관리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프로그램</a:t>
            </a:r>
            <a:endParaRPr lang="en-US" dirty="0"/>
          </a:p>
        </p:txBody>
      </p:sp>
      <p:pic>
        <p:nvPicPr>
          <p:cNvPr id="2050" name="Picture 2" descr="C:\Users\user\Desktop\linux_project\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707654"/>
            <a:ext cx="6336704" cy="32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2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Notepad++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436096" y="1668041"/>
            <a:ext cx="3528392" cy="2995737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-html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과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db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를 연결해주는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PHP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작성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-html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PHP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수정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프로그램</a:t>
            </a:r>
            <a:endParaRPr lang="en-US" dirty="0"/>
          </a:p>
        </p:txBody>
      </p:sp>
      <p:pic>
        <p:nvPicPr>
          <p:cNvPr id="3074" name="Picture 2" descr="C:\Users\user\Desktop\linux_project\p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79" y="1635646"/>
            <a:ext cx="5040559" cy="331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2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내용</a:t>
            </a:r>
            <a:endParaRPr 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315310604"/>
              </p:ext>
            </p:extLst>
          </p:nvPr>
        </p:nvGraphicFramePr>
        <p:xfrm>
          <a:off x="251520" y="915566"/>
          <a:ext cx="878497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0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html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699792" y="1615083"/>
            <a:ext cx="6120680" cy="2995737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웹사이트의 첫 페이지에 대한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html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음악게시판에 대한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html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내용</a:t>
            </a:r>
            <a:endParaRPr 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7544" y="1635646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Index.html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3003798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Music.html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lib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699792" y="1615083"/>
            <a:ext cx="6120680" cy="2995737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db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를 불러오는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php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파일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함수 작성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(ex) function Error($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){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모든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이나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php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파일들은 이 파일을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인클루드하여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db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와 함수를 불러옴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(ex) include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('../../lib/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db_connect.php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');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내용</a:t>
            </a:r>
            <a:endParaRPr 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7544" y="1635646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db_connect.php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0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image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699792" y="1615083"/>
            <a:ext cx="6120680" cy="2995737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모든 웹사이트 이미지를 담당하는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디렉토리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게시판을 제외하고 모든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php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이 여기에서 이미지를 가져와 사이트 디자인을 만든다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내용</a:t>
            </a:r>
            <a:endParaRPr lang="en-US" dirty="0"/>
          </a:p>
        </p:txBody>
      </p:sp>
      <p:pic>
        <p:nvPicPr>
          <p:cNvPr id="7170" name="Picture 2" descr="E:\20161214\image\1638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765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93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731</Words>
  <Application>Microsoft Office PowerPoint</Application>
  <PresentationFormat>화면 슬라이드 쇼(16:9)</PresentationFormat>
  <Paragraphs>255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2" baseType="lpstr">
      <vt:lpstr>Office Theme</vt:lpstr>
      <vt:lpstr>Custom Design</vt:lpstr>
      <vt:lpstr>PowerPoint 프레젠테이션</vt:lpstr>
      <vt:lpstr>개발 프로그램</vt:lpstr>
      <vt:lpstr>개발 프로그램</vt:lpstr>
      <vt:lpstr>개발 프로그램</vt:lpstr>
      <vt:lpstr>개발 프로그램</vt:lpstr>
      <vt:lpstr>개발 내용</vt:lpstr>
      <vt:lpstr>개발 내용</vt:lpstr>
      <vt:lpstr>개발 내용</vt:lpstr>
      <vt:lpstr>개발 내용</vt:lpstr>
      <vt:lpstr>개발 내용</vt:lpstr>
      <vt:lpstr>개발 내용</vt:lpstr>
      <vt:lpstr>개발 내용</vt:lpstr>
      <vt:lpstr>개발 내용</vt:lpstr>
      <vt:lpstr>개발 내용</vt:lpstr>
      <vt:lpstr>개발 내용</vt:lpstr>
      <vt:lpstr>개발 내용</vt:lpstr>
      <vt:lpstr>개발 내용</vt:lpstr>
      <vt:lpstr>개발 내용</vt:lpstr>
      <vt:lpstr>서비스</vt:lpstr>
      <vt:lpstr>서비스</vt:lpstr>
      <vt:lpstr>서비스</vt:lpstr>
      <vt:lpstr>서비스</vt:lpstr>
      <vt:lpstr>서비스</vt:lpstr>
      <vt:lpstr>서비스</vt:lpstr>
      <vt:lpstr>서비스</vt:lpstr>
      <vt:lpstr>서비스</vt:lpstr>
      <vt:lpstr>서비스</vt:lpstr>
      <vt:lpstr>서비스</vt:lpstr>
      <vt:lpstr>서비스</vt:lpstr>
      <vt:lpstr>시연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User</cp:lastModifiedBy>
  <cp:revision>51</cp:revision>
  <dcterms:created xsi:type="dcterms:W3CDTF">2014-04-01T16:27:38Z</dcterms:created>
  <dcterms:modified xsi:type="dcterms:W3CDTF">2016-12-14T14:41:41Z</dcterms:modified>
</cp:coreProperties>
</file>