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South African Employment Analysis (Excel)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Goitseone Ndlovu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What are the employment trends across provinces in 2023?</a:t>
            </a:r>
          </a:p>
          <a:p>
            <a:r>
              <a:t>- Which province had the highest employment growth?</a:t>
            </a:r>
          </a:p>
          <a:p>
            <a:r>
              <a:t>- How did employment change quarter-to-quarter?</a:t>
            </a:r>
          </a:p>
          <a:p>
            <a:r>
              <a:t>- What regions need policy focus for job creation?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Taken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Cleaned and formatted Excel dataset.</a:t>
            </a:r>
          </a:p>
          <a:p>
            <a:r>
              <a:t>- Created pivot tables and calculated quarterly trends.</a:t>
            </a:r>
          </a:p>
          <a:p>
            <a:r>
              <a:t>- Visualized province-wise trends using charts.</a:t>
            </a:r>
          </a:p>
          <a:p>
            <a:r>
              <a:t>- Derived insights from data for policy implication.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Gauteng led in employment throughout 2023.</a:t>
            </a:r>
          </a:p>
          <a:p>
            <a:r>
              <a:t>- Western Cape showed stable quarter-over-quarter growth.</a:t>
            </a:r>
          </a:p>
          <a:p>
            <a:r>
              <a:t>- Limpopo had the lowest employment rate.</a:t>
            </a:r>
          </a:p>
          <a:p>
            <a:r>
              <a:t>- Q4 showed the highest employment across all provinces.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