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Analysis (Power BI)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Goitseone Ndlovu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Which product categories are top-selling by province?</a:t>
            </a:r>
          </a:p>
          <a:p>
            <a:r>
              <a:t>- What are the monthly sales and unit trends in 2023?</a:t>
            </a:r>
          </a:p>
          <a:p>
            <a:r>
              <a:t>- How do provinces compare in total revenue?</a:t>
            </a:r>
          </a:p>
          <a:p>
            <a:r>
              <a:t>- Which months had peak sales activity?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Imported data into Power BI and cleaned using Power Query.</a:t>
            </a:r>
          </a:p>
          <a:p>
            <a:r>
              <a:t>- Used DAX to calculate monthly revenue and units.</a:t>
            </a:r>
          </a:p>
          <a:p>
            <a:r>
              <a:t>- Built interactive visuals: bar, line, and pie charts.</a:t>
            </a:r>
          </a:p>
          <a:p>
            <a:r>
              <a:t>- Analyzed sales patterns by time and geography.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Gauteng leads in electronics sales.</a:t>
            </a:r>
          </a:p>
          <a:p>
            <a:r>
              <a:t>- Clothing category performs best in KwaZulu-Natal.</a:t>
            </a:r>
          </a:p>
          <a:p>
            <a:r>
              <a:t>- Sales peaked in November and December.</a:t>
            </a:r>
          </a:p>
          <a:p>
            <a:r>
              <a:t>- Western Cape shows consistent sales volume.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