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COVID-19 Impact on South African Health System (Tableau)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Goitseone Ndlovu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How did COVID-19 case numbers evolve in South Africa?</a:t>
            </a:r>
          </a:p>
          <a:p>
            <a:r>
              <a:t>- What was the hospital bed occupancy trend during peaks?</a:t>
            </a:r>
          </a:p>
          <a:p>
            <a:r>
              <a:t>- Which provinces faced the most pressure?</a:t>
            </a:r>
          </a:p>
          <a:p>
            <a:r>
              <a:t>- What insights can be drawn to strengthen health systems?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Steps Taken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Integrated public COVID-19 datasets into Tableau.</a:t>
            </a:r>
          </a:p>
          <a:p>
            <a:r>
              <a:t>- Prepared data using SQL and Python cleaning scripts.</a:t>
            </a:r>
          </a:p>
          <a:p>
            <a:r>
              <a:t>- Created visual dashboards: trends, maps, KPIs.</a:t>
            </a:r>
          </a:p>
          <a:p>
            <a:r>
              <a:t>- Derived policy suggestions based on outcomes.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Health system faced peak pressure during mid-2021.</a:t>
            </a:r>
          </a:p>
          <a:p>
            <a:r>
              <a:t>- Gauteng and Western Cape experienced highest loads.</a:t>
            </a:r>
          </a:p>
          <a:p>
            <a:r>
              <a:t>- Data reveals strong correlation between waves and admissions.</a:t>
            </a:r>
          </a:p>
          <a:p>
            <a:r>
              <a:t>- Insights can support future epidemic readiness.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