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28B6-4BBD-4CB6-AB33-23A9F58FEE5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A333-5CA1-43C6-B8E2-51FA6C25D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23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28B6-4BBD-4CB6-AB33-23A9F58FEE5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A333-5CA1-43C6-B8E2-51FA6C25D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68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28B6-4BBD-4CB6-AB33-23A9F58FEE5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A333-5CA1-43C6-B8E2-51FA6C25D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38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28B6-4BBD-4CB6-AB33-23A9F58FEE5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A333-5CA1-43C6-B8E2-51FA6C25D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87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28B6-4BBD-4CB6-AB33-23A9F58FEE5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A333-5CA1-43C6-B8E2-51FA6C25D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66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28B6-4BBD-4CB6-AB33-23A9F58FEE5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A333-5CA1-43C6-B8E2-51FA6C25D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28B6-4BBD-4CB6-AB33-23A9F58FEE5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A333-5CA1-43C6-B8E2-51FA6C25D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4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28B6-4BBD-4CB6-AB33-23A9F58FEE5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A333-5CA1-43C6-B8E2-51FA6C25D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76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28B6-4BBD-4CB6-AB33-23A9F58FEE5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A333-5CA1-43C6-B8E2-51FA6C25D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6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28B6-4BBD-4CB6-AB33-23A9F58FEE5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A333-5CA1-43C6-B8E2-51FA6C25D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05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28B6-4BBD-4CB6-AB33-23A9F58FEE5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A333-5CA1-43C6-B8E2-51FA6C25D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0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28B6-4BBD-4CB6-AB33-23A9F58FEE5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EA333-5CA1-43C6-B8E2-51FA6C25D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7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Find Employe</a:t>
            </a:r>
            <a:r>
              <a:rPr lang="ru-RU" dirty="0"/>
              <a:t>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3416" y="5449126"/>
            <a:ext cx="9144000" cy="1655762"/>
          </a:xfrm>
        </p:spPr>
        <p:txBody>
          <a:bodyPr/>
          <a:lstStyle/>
          <a:p>
            <a:r>
              <a:rPr lang="ru-RU" dirty="0"/>
              <a:t>Александр</a:t>
            </a:r>
            <a:r>
              <a:rPr lang="en-US" dirty="0"/>
              <a:t> </a:t>
            </a:r>
            <a:r>
              <a:rPr lang="ru-RU" dirty="0" err="1"/>
              <a:t>Колочков</a:t>
            </a:r>
            <a:endParaRPr lang="ru-RU" dirty="0"/>
          </a:p>
          <a:p>
            <a:r>
              <a:rPr lang="ru-RU" dirty="0"/>
              <a:t>Сергей </a:t>
            </a:r>
            <a:r>
              <a:rPr lang="ru-RU" dirty="0" err="1"/>
              <a:t>Марьяшов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1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Создать приложение для офисных сотрудников, функционал которого позволит находить нужных людей в пределах офисного помещения.</a:t>
            </a:r>
          </a:p>
        </p:txBody>
      </p:sp>
    </p:spTree>
    <p:extLst>
      <p:ext uri="{BB962C8B-B14F-4D97-AF65-F5344CB8AC3E}">
        <p14:creationId xmlns:p14="http://schemas.microsoft.com/office/powerpoint/2010/main" val="415449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Актуальность приложения обусловлена потребностями сотрудников в каждодневном поиске коллег по всему офисному зданию для взаимодействия и передачи важных документов.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269556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Датчики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 Для реализации нашего приложения мы использовали несколько датчиков, которые встроены в современные смартфоны. Например</a:t>
            </a:r>
            <a:r>
              <a:rPr lang="en-US" dirty="0"/>
              <a:t>:</a:t>
            </a:r>
          </a:p>
          <a:p>
            <a:r>
              <a:rPr lang="ru-RU" dirty="0"/>
              <a:t>Акселерометр — измеряет ускорение и позволяет смартфону определять характеристики движения и положения в пространстве. </a:t>
            </a:r>
            <a:endParaRPr lang="en-US" dirty="0"/>
          </a:p>
          <a:p>
            <a:r>
              <a:rPr lang="ru-RU" dirty="0"/>
              <a:t>Гироскоп — помогает акселерометру ориентироваться в пространстве.</a:t>
            </a:r>
          </a:p>
          <a:p>
            <a:r>
              <a:rPr lang="ru-RU" dirty="0"/>
              <a:t>Магнитометр — измеряет магнитные поля и определяет, где находится север.</a:t>
            </a:r>
          </a:p>
        </p:txBody>
      </p:sp>
    </p:spTree>
    <p:extLst>
      <p:ext uri="{BB962C8B-B14F-4D97-AF65-F5344CB8AC3E}">
        <p14:creationId xmlns:p14="http://schemas.microsoft.com/office/powerpoint/2010/main" val="186997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Устранение шума в данных от акселерометра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снятии показаний с датчиков смартфона мы столкнулись с проблемой большого </a:t>
            </a:r>
            <a:r>
              <a:rPr lang="en-US" dirty="0"/>
              <a:t>“</a:t>
            </a:r>
            <a:r>
              <a:rPr lang="ru-RU" dirty="0"/>
              <a:t>шума</a:t>
            </a:r>
            <a:r>
              <a:rPr lang="en-US" dirty="0"/>
              <a:t>”</a:t>
            </a:r>
            <a:r>
              <a:rPr lang="ru-RU" dirty="0"/>
              <a:t> в данных, что сильно влияло на стабильность отображения работников на карте.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12" y="3326892"/>
            <a:ext cx="6099048" cy="304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4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данных между устройствами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Координаты со смартфонов передаются на сервер где в последствии происходит обмен координатами.  </a:t>
            </a:r>
          </a:p>
        </p:txBody>
      </p:sp>
    </p:spTree>
    <p:extLst>
      <p:ext uri="{BB962C8B-B14F-4D97-AF65-F5344CB8AC3E}">
        <p14:creationId xmlns:p14="http://schemas.microsoft.com/office/powerpoint/2010/main" val="223818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Расчёт координат сотрудников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Verlet</a:t>
            </a:r>
            <a:r>
              <a:rPr lang="en-US" dirty="0"/>
              <a:t> integration: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530" y="1825625"/>
            <a:ext cx="4273840" cy="4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937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155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Find Employee</vt:lpstr>
      <vt:lpstr>Цель</vt:lpstr>
      <vt:lpstr>Актуальность</vt:lpstr>
      <vt:lpstr>Датчики</vt:lpstr>
      <vt:lpstr>Устранение шума в данных от акселерометра</vt:lpstr>
      <vt:lpstr>Передача данных между устройствами</vt:lpstr>
      <vt:lpstr>Расчёт координат сотрудников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Employer</dc:title>
  <dc:creator>1Samsung1.1 Мобильная разработка</dc:creator>
  <cp:lastModifiedBy>Сергей Марьяшов</cp:lastModifiedBy>
  <cp:revision>8</cp:revision>
  <dcterms:created xsi:type="dcterms:W3CDTF">2024-06-11T14:18:26Z</dcterms:created>
  <dcterms:modified xsi:type="dcterms:W3CDTF">2024-06-12T12:47:20Z</dcterms:modified>
</cp:coreProperties>
</file>