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5" d="100"/>
          <a:sy n="105" d="100"/>
        </p:scale>
        <p:origin x="114" y="19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4E28B6-4BBD-4CB6-AB33-23A9F58FEE5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0EA333-5CA1-43C6-B8E2-51FA6C25D43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4E28B6-4BBD-4CB6-AB33-23A9F58FEE5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0EA333-5CA1-43C6-B8E2-51FA6C25D43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4E28B6-4BBD-4CB6-AB33-23A9F58FEE5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0EA333-5CA1-43C6-B8E2-51FA6C25D43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4E28B6-4BBD-4CB6-AB33-23A9F58FEE5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0EA333-5CA1-43C6-B8E2-51FA6C25D43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4E28B6-4BBD-4CB6-AB33-23A9F58FEE5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0EA333-5CA1-43C6-B8E2-51FA6C25D43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4E28B6-4BBD-4CB6-AB33-23A9F58FEE5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0EA333-5CA1-43C6-B8E2-51FA6C25D43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4E28B6-4BBD-4CB6-AB33-23A9F58FEE5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0EA333-5CA1-43C6-B8E2-51FA6C25D43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4E28B6-4BBD-4CB6-AB33-23A9F58FEE54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0EA333-5CA1-43C6-B8E2-51FA6C25D43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4E28B6-4BBD-4CB6-AB33-23A9F58FEE54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0EA333-5CA1-43C6-B8E2-51FA6C25D43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4E28B6-4BBD-4CB6-AB33-23A9F58FEE5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0EA333-5CA1-43C6-B8E2-51FA6C25D43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4E28B6-4BBD-4CB6-AB33-23A9F58FEE5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0EA333-5CA1-43C6-B8E2-51FA6C25D43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44E28B6-4BBD-4CB6-AB33-23A9F58FEE5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F0EA333-5CA1-43C6-B8E2-51FA6C25D431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041400"/>
            <a:ext cx="9144000" cy="2387600"/>
          </a:xfrm>
        </p:spPr>
        <p:txBody>
          <a:bodyPr/>
          <a:lstStyle/>
          <a:p>
            <a:pPr>
              <a:defRPr/>
            </a:pPr>
            <a:r>
              <a:rPr lang="en-US"/>
              <a:t>Find Employe</a:t>
            </a:r>
            <a:r>
              <a:rPr lang="ru-RU"/>
              <a:t>e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423416" y="5449126"/>
            <a:ext cx="9144000" cy="1655762"/>
          </a:xfrm>
        </p:spPr>
        <p:txBody>
          <a:bodyPr/>
          <a:lstStyle/>
          <a:p>
            <a:pPr>
              <a:defRPr/>
            </a:pPr>
            <a:r>
              <a:rPr lang="ru-RU"/>
              <a:t>Александр</a:t>
            </a:r>
            <a:r>
              <a:rPr lang="en-US"/>
              <a:t> </a:t>
            </a:r>
            <a:r>
              <a:rPr lang="ru-RU"/>
              <a:t>Колочков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Цель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/>
              <a:t>Создать приложение для офисных сотрудников, функционал которого позволит находить нужных людей в пределах офисного помещения.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Актуальность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Актуальность приложения обусловлена потребностями сотрудников в каждодневном поиске коллег по всему офисному зданию для взаимодействия и передачи важных документов.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Датчики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None/>
              <a:defRPr/>
            </a:pPr>
            <a:r>
              <a:rPr lang="ru-RU"/>
              <a:t>   В современном мире в смартфонах большое количество датчиков</a:t>
            </a:r>
            <a:r>
              <a:rPr lang="en-US"/>
              <a:t>:</a:t>
            </a:r>
            <a:endParaRPr lang="ru-RU"/>
          </a:p>
          <a:p>
            <a:pPr>
              <a:defRPr/>
            </a:pPr>
            <a:r>
              <a:rPr lang="ru-RU"/>
              <a:t>Акселерометр — измеряет ускорение и позволяет смартфону определять характеристики движения и положения в пространстве. </a:t>
            </a:r>
            <a:endParaRPr lang="en-US"/>
          </a:p>
          <a:p>
            <a:pPr>
              <a:defRPr/>
            </a:pPr>
            <a:r>
              <a:rPr lang="ru-RU"/>
              <a:t>Гироскоп — помогает акселерометру ориентироваться в пространстве.</a:t>
            </a:r>
            <a:endParaRPr/>
          </a:p>
          <a:p>
            <a:pPr>
              <a:defRPr/>
            </a:pPr>
            <a:r>
              <a:rPr lang="ru-RU"/>
              <a:t>Магнитометр — измеряет магнитные поля и определяет, где находится север.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67814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Акселерометр </a:t>
            </a:r>
            <a:endParaRPr/>
          </a:p>
        </p:txBody>
      </p:sp>
      <p:sp>
        <p:nvSpPr>
          <p:cNvPr id="121278800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Акселерометр очень крошечных размеров, поэтому даже на ровных поверхностях возникает неточные значения, которые называются «шум».Шум может сильно мешать измерениям координат телефона.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Устранение шума в данных от акселерометра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/>
              <a:t>Для устранения «шума» считается дисперсия.</a:t>
            </a:r>
            <a:endParaRPr lang="ru-RU"/>
          </a:p>
          <a:p>
            <a:pPr marL="0" indent="0">
              <a:buFont typeface="Arial"/>
              <a:buNone/>
              <a:defRPr/>
            </a:pPr>
            <a:r>
              <a:rPr lang="ru-RU"/>
              <a:t>Во время измерения координат ускорение принимается во внимание только , если перешло тройное своё значение.</a:t>
            </a: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24712" y="3326892"/>
            <a:ext cx="6099048" cy="3049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Передача данных между устройствами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457200" lvl="1" indent="0">
              <a:buFont typeface="Arial"/>
              <a:buNone/>
              <a:defRPr/>
            </a:pPr>
            <a:r>
              <a:rPr lang="ru-RU"/>
              <a:t>Координаты со смартфонов передаются на сервер, где в последствии происходит обмен координатами.  </a:t>
            </a:r>
            <a:endParaRPr lang="ru-RU"/>
          </a:p>
          <a:p>
            <a:pPr marL="457200" lvl="1" indent="0">
              <a:buFont typeface="Arial"/>
              <a:buNone/>
              <a:defRPr/>
            </a:pPr>
            <a:r>
              <a:rPr lang="ru-RU"/>
              <a:t>Сервер написан с помощью framework «</a:t>
            </a:r>
            <a:r>
              <a:rPr sz="225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Spring Boot</a:t>
            </a:r>
            <a:r>
              <a:rPr lang="ru-RU"/>
              <a:t>».</a:t>
            </a:r>
            <a:endParaRPr lang="ru-RU"/>
          </a:p>
          <a:p>
            <a:pPr marL="457200" lvl="1" indent="0">
              <a:buFont typeface="Arial"/>
              <a:buNone/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Расчёт координат сотрудников</a:t>
            </a:r>
            <a:br>
              <a:rPr lang="ru-RU"/>
            </a:b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/>
              <a:t>Расчёт координат сотрудников ведется по формуле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Verlet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 integration:</a:t>
            </a: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120580" y="2246979"/>
            <a:ext cx="4273840" cy="411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R7-Office/2024.1.1.375</Application>
  <DocSecurity>0</DocSecurity>
  <PresentationFormat>Широкоэкранный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Employer</dc:title>
  <dc:subject/>
  <dc:creator>1Samsung1.1 Мобильная разработка</dc:creator>
  <cp:keywords/>
  <dc:description/>
  <dc:identifier/>
  <dc:language/>
  <cp:lastModifiedBy>Александер Колочков</cp:lastModifiedBy>
  <cp:revision>9</cp:revision>
  <dcterms:created xsi:type="dcterms:W3CDTF">2024-06-11T14:18:26Z</dcterms:created>
  <dcterms:modified xsi:type="dcterms:W3CDTF">2024-06-16T20:46:47Z</dcterms:modified>
  <cp:category/>
  <cp:contentStatus/>
  <cp:version/>
</cp:coreProperties>
</file>