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Ajax und Sicherheit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Von </a:t>
            </a:r>
          </a:p>
          <a:p>
            <a:r>
              <a:rPr lang="de-CH" dirty="0" smtClean="0"/>
              <a:t>Dragan </a:t>
            </a:r>
            <a:r>
              <a:rPr lang="de-CH" dirty="0" err="1" smtClean="0"/>
              <a:t>Gojic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Stefan Simon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49172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Ajax und Sicherheit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 und Sicherheit</dc:title>
  <dc:creator>Stefan Simon</dc:creator>
  <cp:lastModifiedBy>Stefan Simon</cp:lastModifiedBy>
  <cp:revision>1</cp:revision>
  <dcterms:created xsi:type="dcterms:W3CDTF">2018-03-13T12:35:53Z</dcterms:created>
  <dcterms:modified xsi:type="dcterms:W3CDTF">2018-03-13T12:36:53Z</dcterms:modified>
</cp:coreProperties>
</file>