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5"/>
  </p:notesMasterIdLst>
  <p:sldIdLst>
    <p:sldId id="256" r:id="rId2"/>
    <p:sldId id="258" r:id="rId3"/>
    <p:sldId id="341" r:id="rId4"/>
    <p:sldId id="262" r:id="rId5"/>
    <p:sldId id="342" r:id="rId6"/>
    <p:sldId id="343" r:id="rId7"/>
    <p:sldId id="352" r:id="rId8"/>
    <p:sldId id="344" r:id="rId9"/>
    <p:sldId id="351" r:id="rId10"/>
    <p:sldId id="349" r:id="rId11"/>
    <p:sldId id="340" r:id="rId12"/>
    <p:sldId id="347" r:id="rId13"/>
    <p:sldId id="34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9CE3A-AF81-FED5-B7FC-A10C34D3BD85}" v="152" dt="2025-03-12T11:31:38.988"/>
    <p1510:client id="{DECCA7B5-BF30-41BF-22EC-F2951F1D25FB}" v="130" dt="2025-03-12T11:47:48.495"/>
  </p1510:revLst>
</p1510:revInfo>
</file>

<file path=ppt/tableStyles.xml><?xml version="1.0" encoding="utf-8"?>
<a:tblStyleLst xmlns:a="http://schemas.openxmlformats.org/drawingml/2006/main" def="{BEEB0A43-9DC3-4DA3-A2C7-8C5C80B01D5D}">
  <a:tblStyle styleId="{BEEB0A43-9DC3-4DA3-A2C7-8C5C80B01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724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0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8ca389419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8ca389419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74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8e78048db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8e78048db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0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8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8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359" name="Google Shape;359;p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362" name="Google Shape;362;p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369" name="Google Shape;369;p8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8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379" name="Google Shape;379;p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382" name="Google Shape;382;p8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8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388" name="Google Shape;388;p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8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8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399" name="Google Shape;399;p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406" name="Google Shape;406;p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8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8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8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28" name="Google Shape;428;p8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429" name="Google Shape;429;p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8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8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ITLE_AND_TWO_COLUMNS_1_1_2_1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5" name="Google Shape;1755;p4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4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7" name="Google Shape;1757;p4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8" name="Google Shape;1758;p4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9" name="Google Shape;1759;p4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4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62" name="Google Shape;1762;p4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3" name="Google Shape;1763;p4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4" name="Google Shape;1764;p4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5" name="Google Shape;1765;p4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6" name="Google Shape;1766;p4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7" name="Google Shape;1767;p4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1768" name="Google Shape;1768;p4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4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4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4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8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Bloquest</a:t>
            </a:r>
            <a:endParaRPr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Tema: Softversko re</a:t>
            </a:r>
            <a:r>
              <a:rPr lang="en-US" dirty="0"/>
              <a:t>šenje za unapređenje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efikasnosti rada radnih grupa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407803" y="880111"/>
            <a:ext cx="4744141" cy="32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lang="en-US" sz="2000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Leaderboard: 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err="1"/>
              <a:t>Organizovanje</a:t>
            </a:r>
            <a:r>
              <a:rPr lang="en-US" dirty="0"/>
              <a:t> </a:t>
            </a:r>
            <a:r>
              <a:rPr lang="en-US" err="1"/>
              <a:t>posebnih</a:t>
            </a:r>
            <a:r>
              <a:rPr lang="en-US" dirty="0"/>
              <a:t> </a:t>
            </a:r>
            <a:r>
              <a:rPr lang="en-US" err="1"/>
              <a:t>dogadjaja</a:t>
            </a:r>
            <a:endParaRPr lang="en-US"/>
          </a:p>
        </p:txBody>
      </p:sp>
      <p:pic>
        <p:nvPicPr>
          <p:cNvPr id="2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DC96F3B1-9861-EBA8-7402-EF071630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29" y="207065"/>
            <a:ext cx="2153780" cy="47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60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3453835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14378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63"/>
          <p:cNvSpPr/>
          <p:nvPr/>
        </p:nvSpPr>
        <p:spPr>
          <a:xfrm flipH="1">
            <a:off x="4740595" y="349255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63"/>
          <p:cNvSpPr/>
          <p:nvPr/>
        </p:nvSpPr>
        <p:spPr>
          <a:xfrm flipH="1">
            <a:off x="4740582" y="2120234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63"/>
          <p:cNvSpPr/>
          <p:nvPr/>
        </p:nvSpPr>
        <p:spPr>
          <a:xfrm flipH="1">
            <a:off x="942270" y="34925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63"/>
          <p:cNvSpPr/>
          <p:nvPr/>
        </p:nvSpPr>
        <p:spPr>
          <a:xfrm flipH="1">
            <a:off x="942275" y="2120225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2295" name="Google Shape;2295;p63"/>
          <p:cNvSpPr txBox="1">
            <a:spLocks noGrp="1"/>
          </p:cNvSpPr>
          <p:nvPr>
            <p:ph type="subTitle" idx="2"/>
          </p:nvPr>
        </p:nvSpPr>
        <p:spPr>
          <a:xfrm>
            <a:off x="5402105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Postoje ljudi koji hoće da pomognu, ali ne znaju kako</a:t>
            </a:r>
            <a:endParaRPr dirty="0"/>
          </a:p>
        </p:txBody>
      </p:sp>
      <p:sp>
        <p:nvSpPr>
          <p:cNvPr id="2296" name="Google Shape;2296;p63"/>
          <p:cNvSpPr txBox="1">
            <a:spLocks noGrp="1"/>
          </p:cNvSpPr>
          <p:nvPr>
            <p:ph type="subTitle" idx="3"/>
          </p:nvPr>
        </p:nvSpPr>
        <p:spPr>
          <a:xfrm>
            <a:off x="5415854" y="3252525"/>
            <a:ext cx="4312544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Dobra volja, loša informisanost</a:t>
            </a:r>
            <a:endParaRPr dirty="0"/>
          </a:p>
        </p:txBody>
      </p:sp>
      <p:sp>
        <p:nvSpPr>
          <p:cNvPr id="2297" name="Google Shape;2297;p63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Ponekad su svi zauzeti</a:t>
            </a:r>
            <a:endParaRPr dirty="0"/>
          </a:p>
        </p:txBody>
      </p:sp>
      <p:sp>
        <p:nvSpPr>
          <p:cNvPr id="2298" name="Google Shape;2298;p63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Preokupiranost </a:t>
            </a:r>
            <a:endParaRPr dirty="0"/>
          </a:p>
        </p:txBody>
      </p:sp>
      <p:sp>
        <p:nvSpPr>
          <p:cNvPr id="2299" name="Google Shape;2299;p63"/>
          <p:cNvSpPr txBox="1">
            <a:spLocks noGrp="1"/>
          </p:cNvSpPr>
          <p:nvPr>
            <p:ph type="subTitle" idx="6"/>
          </p:nvPr>
        </p:nvSpPr>
        <p:spPr>
          <a:xfrm>
            <a:off x="5402105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mnogih</a:t>
            </a:r>
            <a:r>
              <a:rPr lang="en-US" dirty="0"/>
              <a:t> </a:t>
            </a:r>
            <a:r>
              <a:rPr lang="en-US" dirty="0" err="1"/>
              <a:t>razloga</a:t>
            </a:r>
            <a:endParaRPr dirty="0" err="1"/>
          </a:p>
        </p:txBody>
      </p:sp>
      <p:sp>
        <p:nvSpPr>
          <p:cNvPr id="2300" name="Google Shape;2300;p63"/>
          <p:cNvSpPr txBox="1">
            <a:spLocks noGrp="1"/>
          </p:cNvSpPr>
          <p:nvPr>
            <p:ph type="subTitle" idx="1"/>
          </p:nvPr>
        </p:nvSpPr>
        <p:spPr>
          <a:xfrm>
            <a:off x="5402105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Niska motivacija</a:t>
            </a:r>
            <a:endParaRPr dirty="0"/>
          </a:p>
        </p:txBody>
      </p:sp>
      <p:sp>
        <p:nvSpPr>
          <p:cNvPr id="2301" name="Google Shape;2301;p63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Previše poruka </a:t>
            </a:r>
            <a:r>
              <a:rPr lang="en-US" dirty="0"/>
              <a:t>i </a:t>
            </a:r>
            <a:r>
              <a:rPr lang="en" dirty="0"/>
              <a:t>notifikcija</a:t>
            </a:r>
            <a:endParaRPr dirty="0"/>
          </a:p>
        </p:txBody>
      </p:sp>
      <p:sp>
        <p:nvSpPr>
          <p:cNvPr id="2302" name="Google Shape;2302;p63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</a:t>
            </a:r>
            <a:r>
              <a:rPr lang="en-US" dirty="0" err="1"/>
              <a:t>ša</a:t>
            </a:r>
            <a:r>
              <a:rPr lang="en-US" dirty="0"/>
              <a:t> komunikacija</a:t>
            </a:r>
            <a:endParaRPr dirty="0"/>
          </a:p>
        </p:txBody>
      </p:sp>
      <p:sp>
        <p:nvSpPr>
          <p:cNvPr id="2303" name="Google Shape;2303;p63"/>
          <p:cNvSpPr txBox="1">
            <a:spLocks noGrp="1"/>
          </p:cNvSpPr>
          <p:nvPr>
            <p:ph type="title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04" name="Google Shape;2304;p63"/>
          <p:cNvSpPr txBox="1">
            <a:spLocks noGrp="1"/>
          </p:cNvSpPr>
          <p:nvPr>
            <p:ph type="title" idx="13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5" name="Google Shape;2305;p63"/>
          <p:cNvSpPr txBox="1">
            <a:spLocks noGrp="1"/>
          </p:cNvSpPr>
          <p:nvPr>
            <p:ph type="title" idx="9"/>
          </p:nvPr>
        </p:nvSpPr>
        <p:spPr>
          <a:xfrm>
            <a:off x="4740601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06" name="Google Shape;2306;p63"/>
          <p:cNvSpPr txBox="1">
            <a:spLocks noGrp="1"/>
          </p:cNvSpPr>
          <p:nvPr>
            <p:ph type="title" idx="14"/>
          </p:nvPr>
        </p:nvSpPr>
        <p:spPr>
          <a:xfrm>
            <a:off x="4740601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07" name="Google Shape;2307;p63"/>
          <p:cNvSpPr/>
          <p:nvPr/>
        </p:nvSpPr>
        <p:spPr>
          <a:xfrm flipH="1">
            <a:off x="4740585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63"/>
          <p:cNvSpPr/>
          <p:nvPr/>
        </p:nvSpPr>
        <p:spPr>
          <a:xfrm flipH="1">
            <a:off x="5244691" y="1953422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9" name="Google Shape;2309;p63"/>
          <p:cNvGrpSpPr/>
          <p:nvPr/>
        </p:nvGrpSpPr>
        <p:grpSpPr>
          <a:xfrm rot="-5400000">
            <a:off x="995353" y="1838745"/>
            <a:ext cx="161127" cy="262714"/>
            <a:chOff x="8814523" y="4301099"/>
            <a:chExt cx="181204" cy="295450"/>
          </a:xfrm>
        </p:grpSpPr>
        <p:sp>
          <p:nvSpPr>
            <p:cNvPr id="2310" name="Google Shape;2310;p6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63"/>
          <p:cNvSpPr/>
          <p:nvPr/>
        </p:nvSpPr>
        <p:spPr>
          <a:xfrm rot="-5400000" flipH="1">
            <a:off x="1397197" y="1922581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7" name="Google Shape;2317;p63"/>
          <p:cNvGrpSpPr/>
          <p:nvPr/>
        </p:nvGrpSpPr>
        <p:grpSpPr>
          <a:xfrm rot="-5400000">
            <a:off x="5113969" y="3197693"/>
            <a:ext cx="161127" cy="262714"/>
            <a:chOff x="8814523" y="4301099"/>
            <a:chExt cx="181204" cy="295450"/>
          </a:xfrm>
        </p:grpSpPr>
        <p:sp>
          <p:nvSpPr>
            <p:cNvPr id="2318" name="Google Shape;2318;p6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63"/>
          <p:cNvGrpSpPr/>
          <p:nvPr/>
        </p:nvGrpSpPr>
        <p:grpSpPr>
          <a:xfrm>
            <a:off x="4550675" y="1904309"/>
            <a:ext cx="594164" cy="214200"/>
            <a:chOff x="5038800" y="1904309"/>
            <a:chExt cx="594164" cy="214200"/>
          </a:xfrm>
        </p:grpSpPr>
        <p:sp>
          <p:nvSpPr>
            <p:cNvPr id="2325" name="Google Shape;2325;p6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63"/>
          <p:cNvGrpSpPr/>
          <p:nvPr/>
        </p:nvGrpSpPr>
        <p:grpSpPr>
          <a:xfrm>
            <a:off x="937850" y="3249609"/>
            <a:ext cx="594164" cy="214200"/>
            <a:chOff x="5038800" y="1904309"/>
            <a:chExt cx="594164" cy="214200"/>
          </a:xfrm>
        </p:grpSpPr>
        <p:sp>
          <p:nvSpPr>
            <p:cNvPr id="2328" name="Google Shape;2328;p6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63"/>
          <p:cNvSpPr/>
          <p:nvPr/>
        </p:nvSpPr>
        <p:spPr>
          <a:xfrm flipH="1">
            <a:off x="942285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REŠENJE</a:t>
            </a:r>
          </a:p>
        </p:txBody>
      </p:sp>
      <p:sp>
        <p:nvSpPr>
          <p:cNvPr id="16" name="Google Shape;4330;p125"/>
          <p:cNvSpPr txBox="1">
            <a:spLocks noGrp="1"/>
          </p:cNvSpPr>
          <p:nvPr>
            <p:ph type="subTitle" idx="2"/>
          </p:nvPr>
        </p:nvSpPr>
        <p:spPr>
          <a:xfrm>
            <a:off x="390091" y="1414769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3600" b="1" dirty="0"/>
              <a:t>Učiniti zadatke:</a:t>
            </a:r>
            <a:endParaRPr sz="3600" b="1" dirty="0"/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299046" y="2289438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Lako </a:t>
            </a:r>
            <a:r>
              <a:rPr lang="en-US" sz="2000" dirty="0" err="1"/>
              <a:t>dostupnim</a:t>
            </a:r>
            <a:r>
              <a:rPr lang="en-US" sz="2000" dirty="0"/>
              <a:t> </a:t>
            </a:r>
            <a:r>
              <a:rPr lang="en-US" sz="2000" dirty="0" err="1"/>
              <a:t>svima</a:t>
            </a:r>
            <a:r>
              <a:rPr lang="en-US" sz="2000" dirty="0"/>
              <a:t> pravljenjem posvećene aplikacije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Zabavnim</a:t>
            </a:r>
            <a:r>
              <a:rPr lang="en-US" sz="2000" dirty="0"/>
              <a:t> - sistem video </a:t>
            </a:r>
            <a:r>
              <a:rPr lang="en-US" sz="2000" dirty="0" err="1"/>
              <a:t>igara</a:t>
            </a:r>
            <a:r>
              <a:rPr lang="en-US" sz="2000" dirty="0"/>
              <a:t> </a:t>
            </a:r>
            <a:endParaRPr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23" y="2947614"/>
            <a:ext cx="855803" cy="623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58" y="1753169"/>
            <a:ext cx="529534" cy="7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67"/>
          <p:cNvSpPr txBox="1">
            <a:spLocks noGrp="1"/>
          </p:cNvSpPr>
          <p:nvPr>
            <p:ph type="title"/>
          </p:nvPr>
        </p:nvSpPr>
        <p:spPr>
          <a:xfrm>
            <a:off x="1911082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BLOQUEST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65061" y="3107585"/>
            <a:ext cx="37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EPSKI ZADACI U BLOKADI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IDEJA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347172" y="1493024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Zadaci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igrači resavaju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poene</a:t>
            </a:r>
            <a:r>
              <a:rPr lang="en-US" sz="2000" dirty="0"/>
              <a:t> i povećavaju svoj nivo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Igrači</a:t>
            </a:r>
            <a:r>
              <a:rPr lang="en-US" sz="2000" dirty="0"/>
              <a:t> s</a:t>
            </a:r>
            <a:r>
              <a:rPr lang="sr-Latn-RS" sz="2000" dirty="0"/>
              <a:t>a</a:t>
            </a:r>
            <a:r>
              <a:rPr lang="en-US" sz="2000" dirty="0" err="1"/>
              <a:t>kupljaju</a:t>
            </a:r>
            <a:r>
              <a:rPr lang="en-US" sz="2000" dirty="0"/>
              <a:t> postignuća, koja se uživo pretvaraju u jedinstvene bedževe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Leaderboard koji </a:t>
            </a:r>
            <a:r>
              <a:rPr lang="en-US" sz="2000" dirty="0" err="1"/>
              <a:t>dodatno</a:t>
            </a:r>
            <a:r>
              <a:rPr lang="en-US" sz="2000" dirty="0"/>
              <a:t> </a:t>
            </a:r>
            <a:r>
              <a:rPr lang="en-US" sz="2000" dirty="0" err="1"/>
              <a:t>motivi</a:t>
            </a:r>
            <a:r>
              <a:rPr lang="sr-Latn-RS" sz="2000" dirty="0"/>
              <a:t>š</a:t>
            </a:r>
            <a:r>
              <a:rPr lang="en-US" sz="2000" dirty="0"/>
              <a:t>e igrače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55" y="2636208"/>
            <a:ext cx="3188923" cy="23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ŠTA POSTIŽEMO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299046" y="1396771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Veću angažovanost ljudi u RG, ali i van njih</a:t>
            </a:r>
            <a:endParaRPr lang="en-US" sz="20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Vise ljudi će dolaziti na fakultet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sr-Latn-RS" sz="2000" dirty="0"/>
              <a:t>Jednostavan pristup informacijama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951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24B7C-9FE8-1FB8-A2E4-15BCFE3F8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277D96-8295-ADF2-9D93-E1F9BBC60020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REALIZACIJA - SOFTVER</a:t>
            </a:r>
          </a:p>
        </p:txBody>
      </p:sp>
      <p:sp>
        <p:nvSpPr>
          <p:cNvPr id="17" name="Google Shape;4330;p125">
            <a:extLst>
              <a:ext uri="{FF2B5EF4-FFF2-40B4-BE49-F238E27FC236}">
                <a16:creationId xmlns:a16="http://schemas.microsoft.com/office/drawing/2014/main" id="{5576B81A-4A4B-D408-87ED-7317C92204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259" y="1037481"/>
            <a:ext cx="4744141" cy="32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lang="en-US" sz="2000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Supabase</a:t>
            </a:r>
            <a:r>
              <a:rPr lang="en-US" sz="2400" dirty="0"/>
              <a:t> (SQL) - backend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Flutter - frontend</a:t>
            </a:r>
          </a:p>
        </p:txBody>
      </p:sp>
      <p:pic>
        <p:nvPicPr>
          <p:cNvPr id="3" name="Picture 2" descr="A blue logo with a white background&#10;&#10;AI-generated content may be incorrect.">
            <a:extLst>
              <a:ext uri="{FF2B5EF4-FFF2-40B4-BE49-F238E27FC236}">
                <a16:creationId xmlns:a16="http://schemas.microsoft.com/office/drawing/2014/main" id="{D0AB6CF9-EE3B-4448-8A75-EB001D4D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509" y="1524000"/>
            <a:ext cx="2095500" cy="2095500"/>
          </a:xfrm>
          <a:prstGeom prst="rect">
            <a:avLst/>
          </a:prstGeom>
        </p:spPr>
      </p:pic>
      <p:pic>
        <p:nvPicPr>
          <p:cNvPr id="4" name="Picture 3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825AF51-53CB-ED5C-1215-C62DAE2F4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815" y="2658717"/>
            <a:ext cx="4721087" cy="109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47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>
          <a:xfrm>
            <a:off x="1241862" y="539500"/>
            <a:ext cx="7717500" cy="677400"/>
          </a:xfrm>
        </p:spPr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903310" y="1493024"/>
            <a:ext cx="3435489" cy="272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PRAVLJENJE NALOGA :</a:t>
            </a:r>
            <a:r>
              <a:rPr lang="en-US" dirty="0"/>
              <a:t> </a:t>
            </a:r>
            <a:r>
              <a:rPr lang="en-US" dirty="0" err="1"/>
              <a:t>nalog</a:t>
            </a:r>
            <a:r>
              <a:rPr lang="en-US" dirty="0"/>
              <a:t> </a:t>
            </a:r>
            <a:r>
              <a:rPr lang="en-US" dirty="0" err="1"/>
              <a:t>verifikuje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od </a:t>
            </a:r>
            <a:r>
              <a:rPr lang="en-US" dirty="0" err="1"/>
              <a:t>poverenja</a:t>
            </a:r>
            <a:r>
              <a:rPr lang="en-US" dirty="0"/>
              <a:t>,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obavezan</a:t>
            </a:r>
            <a:r>
              <a:rPr lang="en-US" dirty="0"/>
              <a:t> </a:t>
            </a:r>
            <a:r>
              <a:rPr lang="en-US" dirty="0" err="1"/>
              <a:t>indeks</a:t>
            </a:r>
            <a:endParaRPr lang="sr-Latn-RS" dirty="0"/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sz="2000" err="1"/>
              <a:t>Profil</a:t>
            </a:r>
            <a:r>
              <a:rPr lang="en-US" sz="2000" dirty="0"/>
              <a:t>: </a:t>
            </a:r>
            <a:r>
              <a:rPr lang="en-US" sz="2000" err="1"/>
              <a:t>postignuća</a:t>
            </a:r>
            <a:r>
              <a:rPr lang="sr-Latn-RS" sz="2000" dirty="0"/>
              <a:t>,</a:t>
            </a:r>
            <a:r>
              <a:rPr lang="en-US" sz="2000" dirty="0"/>
              <a:t> </a:t>
            </a:r>
            <a:r>
              <a:rPr lang="en-US" sz="2000" err="1"/>
              <a:t>bedževi</a:t>
            </a:r>
            <a:r>
              <a:rPr lang="en-US" sz="2000" dirty="0"/>
              <a:t>, </a:t>
            </a:r>
            <a:r>
              <a:rPr lang="en-US" sz="2000" err="1"/>
              <a:t>statistika</a:t>
            </a:r>
            <a:endParaRPr lang="en-US" sz="200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B5D0F97B-C5B5-3BB6-0040-3D8DF838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55" y="235744"/>
            <a:ext cx="2116252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F5C0-DF50-10AB-B423-801941A4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8FBFC25-FC6C-9E66-230E-7288F9960521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>
            <a:extLst>
              <a:ext uri="{FF2B5EF4-FFF2-40B4-BE49-F238E27FC236}">
                <a16:creationId xmlns:a16="http://schemas.microsoft.com/office/drawing/2014/main" id="{B10775D9-5F52-C6B8-CDF4-CD5CD2B61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673" y="1493024"/>
            <a:ext cx="4520511" cy="3281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sr-Latn-RS" sz="2000" dirty="0"/>
              <a:t>SISTEM ZADATAKA:</a:t>
            </a:r>
            <a:r>
              <a:rPr lang="en-US" sz="2000" dirty="0"/>
              <a:t> </a:t>
            </a:r>
            <a:endParaRPr lang="sr-Latn-RS" sz="2000" dirty="0"/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sr-Latn-RS" dirty="0"/>
              <a:t>Javni </a:t>
            </a:r>
            <a:r>
              <a:rPr lang="en-US" dirty="0"/>
              <a:t>(</a:t>
            </a:r>
            <a:r>
              <a:rPr lang="en-US" err="1"/>
              <a:t>vidljivi</a:t>
            </a:r>
            <a:r>
              <a:rPr lang="en-US" dirty="0"/>
              <a:t> za </a:t>
            </a:r>
            <a:r>
              <a:rPr lang="en-US" err="1"/>
              <a:t>sve</a:t>
            </a:r>
            <a:r>
              <a:rPr lang="en-US" dirty="0"/>
              <a:t>) </a:t>
            </a:r>
            <a:r>
              <a:rPr lang="en-US" err="1"/>
              <a:t>ili</a:t>
            </a:r>
            <a:r>
              <a:rPr lang="en-US" dirty="0"/>
              <a:t> </a:t>
            </a:r>
            <a:r>
              <a:rPr lang="sr-Latn-RS" dirty="0"/>
              <a:t>privatni </a:t>
            </a:r>
            <a:r>
              <a:rPr lang="en-US" dirty="0"/>
              <a:t>(u </a:t>
            </a:r>
            <a:r>
              <a:rPr lang="en-US" err="1"/>
              <a:t>okviru</a:t>
            </a:r>
            <a:r>
              <a:rPr lang="en-US" dirty="0"/>
              <a:t> </a:t>
            </a:r>
            <a:r>
              <a:rPr lang="en-US" err="1"/>
              <a:t>radnih</a:t>
            </a:r>
            <a:r>
              <a:rPr lang="en-US" dirty="0"/>
              <a:t> </a:t>
            </a:r>
            <a:r>
              <a:rPr lang="en-US" err="1"/>
              <a:t>grupa</a:t>
            </a:r>
            <a:r>
              <a:rPr lang="en-US" dirty="0"/>
              <a:t>)</a:t>
            </a:r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err="1"/>
              <a:t>Igrači</a:t>
            </a:r>
            <a:r>
              <a:rPr lang="en-US" dirty="0"/>
              <a:t> </a:t>
            </a:r>
            <a:r>
              <a:rPr lang="en-US" err="1"/>
              <a:t>mogu</a:t>
            </a:r>
            <a:r>
              <a:rPr lang="en-US" dirty="0"/>
              <a:t> </a:t>
            </a:r>
            <a:r>
              <a:rPr lang="en-US" err="1"/>
              <a:t>praviti</a:t>
            </a:r>
            <a:r>
              <a:rPr lang="en-US" dirty="0"/>
              <a:t> </a:t>
            </a:r>
            <a:r>
              <a:rPr lang="en-US" err="1"/>
              <a:t>zadatke</a:t>
            </a:r>
            <a:r>
              <a:rPr lang="en-US" dirty="0"/>
              <a:t> 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ispunjavaju</a:t>
            </a:r>
            <a:r>
              <a:rPr lang="en-US" dirty="0"/>
              <a:t> </a:t>
            </a:r>
            <a:r>
              <a:rPr lang="en-US" err="1"/>
              <a:t>određene</a:t>
            </a:r>
            <a:r>
              <a:rPr lang="en-US" dirty="0"/>
              <a:t> </a:t>
            </a:r>
            <a:r>
              <a:rPr lang="en-US" err="1"/>
              <a:t>uslove</a:t>
            </a:r>
            <a:r>
              <a:rPr lang="en-US" dirty="0"/>
              <a:t> (LVL, </a:t>
            </a:r>
            <a:r>
              <a:rPr lang="en-US" err="1"/>
              <a:t>član</a:t>
            </a:r>
            <a:r>
              <a:rPr lang="en-US" dirty="0"/>
              <a:t> </a:t>
            </a:r>
            <a:r>
              <a:rPr lang="en-US" err="1"/>
              <a:t>radne</a:t>
            </a:r>
            <a:r>
              <a:rPr lang="en-US" dirty="0"/>
              <a:t> </a:t>
            </a:r>
            <a:r>
              <a:rPr lang="en-US" err="1"/>
              <a:t>grupe</a:t>
            </a:r>
            <a:r>
              <a:rPr lang="en-US" dirty="0"/>
              <a:t>)</a:t>
            </a:r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dirty="0"/>
              <a:t>Sistem </a:t>
            </a:r>
            <a:r>
              <a:rPr lang="en-US" err="1"/>
              <a:t>rešavanja</a:t>
            </a:r>
            <a:r>
              <a:rPr lang="en-US" dirty="0"/>
              <a:t> </a:t>
            </a:r>
            <a:r>
              <a:rPr lang="en-US" err="1"/>
              <a:t>zadataka</a:t>
            </a:r>
            <a:r>
              <a:rPr lang="en-US" dirty="0"/>
              <a:t> </a:t>
            </a:r>
            <a:r>
              <a:rPr lang="sr-Latn-RS" dirty="0"/>
              <a:t>: </a:t>
            </a:r>
            <a:r>
              <a:rPr lang="en-US" dirty="0"/>
              <a:t>Osoba </a:t>
            </a:r>
            <a:r>
              <a:rPr lang="en-US" err="1"/>
              <a:t>koja</a:t>
            </a:r>
            <a:r>
              <a:rPr lang="en-US" dirty="0"/>
              <a:t> je </a:t>
            </a:r>
            <a:r>
              <a:rPr lang="en-US" err="1"/>
              <a:t>napravila</a:t>
            </a:r>
            <a:r>
              <a:rPr lang="en-US" dirty="0"/>
              <a:t> </a:t>
            </a:r>
            <a:r>
              <a:rPr lang="en-US" err="1"/>
              <a:t>zadatak</a:t>
            </a:r>
            <a:r>
              <a:rPr lang="en-US" dirty="0"/>
              <a:t> </a:t>
            </a:r>
            <a:r>
              <a:rPr lang="en-US" err="1"/>
              <a:t>digitalno</a:t>
            </a:r>
            <a:r>
              <a:rPr lang="en-US" dirty="0"/>
              <a:t> </a:t>
            </a:r>
            <a:r>
              <a:rPr lang="en-US" err="1"/>
              <a:t>potvrđuje</a:t>
            </a:r>
            <a:r>
              <a:rPr lang="en-US" dirty="0"/>
              <a:t> </a:t>
            </a:r>
            <a:r>
              <a:rPr lang="en-US" err="1"/>
              <a:t>rešenost</a:t>
            </a:r>
            <a:r>
              <a:rPr lang="en-US" dirty="0"/>
              <a:t> </a:t>
            </a:r>
            <a:r>
              <a:rPr lang="en-US" err="1"/>
              <a:t>proverom</a:t>
            </a:r>
            <a:r>
              <a:rPr lang="en-US" dirty="0"/>
              <a:t> </a:t>
            </a:r>
            <a:r>
              <a:rPr lang="en-US" err="1"/>
              <a:t>slike</a:t>
            </a:r>
            <a:r>
              <a:rPr lang="en-US" dirty="0"/>
              <a:t>.</a:t>
            </a:r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B00236F2-14E0-040E-A5A0-93893EEB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36" y="107673"/>
            <a:ext cx="2279546" cy="49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34972"/>
      </p:ext>
    </p:extLst>
  </p:cSld>
  <p:clrMapOvr>
    <a:masterClrMapping/>
  </p:clrMapOvr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258</Words>
  <Application>Microsoft Office PowerPoint</Application>
  <PresentationFormat>On-screen Show (16:9)</PresentationFormat>
  <Paragraphs>49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Trivia Night XL by Slidesgo</vt:lpstr>
      <vt:lpstr>Bloquest</vt:lpstr>
      <vt:lpstr>PROBLEMI</vt:lpstr>
      <vt:lpstr>REŠENJE</vt:lpstr>
      <vt:lpstr>BLOQUEST</vt:lpstr>
      <vt:lpstr>IDEJA</vt:lpstr>
      <vt:lpstr>ŠTA POSTIŽEMO</vt:lpstr>
      <vt:lpstr>REALIZACIJA - SOFTVER</vt:lpstr>
      <vt:lpstr>REALIZACIJA</vt:lpstr>
      <vt:lpstr>REALIZACIJA</vt:lpstr>
      <vt:lpstr>REALIZACIJA</vt:lpstr>
      <vt:lpstr>DEMO</vt:lpstr>
      <vt:lpstr>HVALA NA PAŽNJI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Blokvest</dc:title>
  <dc:creator>HP</dc:creator>
  <cp:lastModifiedBy>HP</cp:lastModifiedBy>
  <cp:revision>94</cp:revision>
  <dcterms:modified xsi:type="dcterms:W3CDTF">2025-03-12T11:47:58Z</dcterms:modified>
</cp:coreProperties>
</file>