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4"/>
  </p:notesMasterIdLst>
  <p:sldIdLst>
    <p:sldId id="256" r:id="rId2"/>
    <p:sldId id="258" r:id="rId3"/>
    <p:sldId id="341" r:id="rId4"/>
    <p:sldId id="262" r:id="rId5"/>
    <p:sldId id="342" r:id="rId6"/>
    <p:sldId id="343" r:id="rId7"/>
    <p:sldId id="344" r:id="rId8"/>
    <p:sldId id="351" r:id="rId9"/>
    <p:sldId id="349" r:id="rId10"/>
    <p:sldId id="340" r:id="rId11"/>
    <p:sldId id="347" r:id="rId12"/>
    <p:sldId id="34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69CE3A-AF81-FED5-B7FC-A10C34D3BD85}" v="152" dt="2025-03-12T11:31:38.988"/>
  </p1510:revLst>
</p1510:revInfo>
</file>

<file path=ppt/tableStyles.xml><?xml version="1.0" encoding="utf-8"?>
<a:tblStyleLst xmlns:a="http://schemas.openxmlformats.org/drawingml/2006/main" def="{BEEB0A43-9DC3-4DA3-A2C7-8C5C80B01D5D}">
  <a:tblStyle styleId="{BEEB0A43-9DC3-4DA3-A2C7-8C5C80B01D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872445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8e86373ed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8e86373ed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0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8ca389419e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8ca389419e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749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8e78048db5_0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8e78048db5_0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1175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8e86373ed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8e86373ed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1708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" name="Google Shape;2275;g8e86373ed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6" name="Google Shape;2276;g8e86373ed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66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5400000">
            <a:off x="3974802" y="4829402"/>
            <a:ext cx="120107" cy="12009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2700000">
            <a:off x="531604" y="124738"/>
            <a:ext cx="150468" cy="150468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182155" y="4821002"/>
            <a:ext cx="136881" cy="136900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14295" y="4867643"/>
            <a:ext cx="585092" cy="79679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-2532444">
            <a:off x="2807401" y="4642844"/>
            <a:ext cx="544954" cy="529275"/>
            <a:chOff x="493977" y="4202564"/>
            <a:chExt cx="544967" cy="529288"/>
          </a:xfrm>
        </p:grpSpPr>
        <p:sp>
          <p:nvSpPr>
            <p:cNvPr id="14" name="Google Shape;14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 flipH="1">
            <a:off x="153544" y="114578"/>
            <a:ext cx="279631" cy="259804"/>
            <a:chOff x="6672" y="3464315"/>
            <a:chExt cx="279631" cy="259804"/>
          </a:xfrm>
        </p:grpSpPr>
        <p:sp>
          <p:nvSpPr>
            <p:cNvPr id="30" name="Google Shape;3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785798" y="4625472"/>
            <a:ext cx="156808" cy="329221"/>
            <a:chOff x="1567241" y="4124224"/>
            <a:chExt cx="213025" cy="447250"/>
          </a:xfrm>
        </p:grpSpPr>
        <p:sp>
          <p:nvSpPr>
            <p:cNvPr id="40" name="Google Shape;40;p2"/>
            <p:cNvSpPr/>
            <p:nvPr/>
          </p:nvSpPr>
          <p:spPr>
            <a:xfrm rot="2700000">
              <a:off x="1598508" y="4389576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700000">
              <a:off x="1598508" y="4155351"/>
              <a:ext cx="150491" cy="150773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42;p2"/>
          <p:cNvSpPr/>
          <p:nvPr/>
        </p:nvSpPr>
        <p:spPr>
          <a:xfrm flipH="1">
            <a:off x="8870241" y="1977238"/>
            <a:ext cx="134279" cy="1345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2"/>
          <p:cNvGrpSpPr/>
          <p:nvPr/>
        </p:nvGrpSpPr>
        <p:grpSpPr>
          <a:xfrm flipH="1">
            <a:off x="8869411" y="2607575"/>
            <a:ext cx="135900" cy="390284"/>
            <a:chOff x="179009" y="2072968"/>
            <a:chExt cx="190870" cy="548151"/>
          </a:xfrm>
        </p:grpSpPr>
        <p:sp>
          <p:nvSpPr>
            <p:cNvPr id="44" name="Google Shape;44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 rot="5400000" flipH="1">
            <a:off x="143520" y="3786033"/>
            <a:ext cx="299680" cy="300226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47;p2"/>
          <p:cNvGrpSpPr/>
          <p:nvPr/>
        </p:nvGrpSpPr>
        <p:grpSpPr>
          <a:xfrm flipH="1">
            <a:off x="154042" y="2195508"/>
            <a:ext cx="135900" cy="390284"/>
            <a:chOff x="179009" y="2072968"/>
            <a:chExt cx="190870" cy="548151"/>
          </a:xfrm>
        </p:grpSpPr>
        <p:sp>
          <p:nvSpPr>
            <p:cNvPr id="48" name="Google Shape;48;p2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 rot="-5400000">
            <a:off x="8626967" y="56406"/>
            <a:ext cx="137396" cy="393815"/>
            <a:chOff x="8846561" y="2782361"/>
            <a:chExt cx="154517" cy="442886"/>
          </a:xfrm>
        </p:grpSpPr>
        <p:sp>
          <p:nvSpPr>
            <p:cNvPr id="51" name="Google Shape;51;p2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8822996" y="1251181"/>
            <a:ext cx="161109" cy="262684"/>
            <a:chOff x="8814523" y="4301099"/>
            <a:chExt cx="181204" cy="295450"/>
          </a:xfrm>
        </p:grpSpPr>
        <p:sp>
          <p:nvSpPr>
            <p:cNvPr id="54" name="Google Shape;5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2"/>
          <p:cNvSpPr/>
          <p:nvPr/>
        </p:nvSpPr>
        <p:spPr>
          <a:xfrm rot="5400000">
            <a:off x="8564093" y="3768811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2"/>
          <p:cNvSpPr/>
          <p:nvPr/>
        </p:nvSpPr>
        <p:spPr>
          <a:xfrm rot="2464182">
            <a:off x="1630557" y="4832234"/>
            <a:ext cx="150487" cy="150487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4647914" y="4733984"/>
            <a:ext cx="150487" cy="150791"/>
          </a:xfrm>
          <a:custGeom>
            <a:avLst/>
            <a:gdLst/>
            <a:ahLst/>
            <a:cxnLst/>
            <a:rect l="l" t="t" r="r" b="b"/>
            <a:pathLst>
              <a:path w="5954" h="5966" extrusionOk="0">
                <a:moveTo>
                  <a:pt x="941" y="0"/>
                </a:moveTo>
                <a:lnTo>
                  <a:pt x="0" y="953"/>
                </a:lnTo>
                <a:lnTo>
                  <a:pt x="2036" y="2988"/>
                </a:lnTo>
                <a:lnTo>
                  <a:pt x="0" y="5013"/>
                </a:lnTo>
                <a:lnTo>
                  <a:pt x="941" y="5965"/>
                </a:lnTo>
                <a:lnTo>
                  <a:pt x="2977" y="3929"/>
                </a:lnTo>
                <a:lnTo>
                  <a:pt x="5013" y="5965"/>
                </a:lnTo>
                <a:lnTo>
                  <a:pt x="5953" y="5013"/>
                </a:lnTo>
                <a:lnTo>
                  <a:pt x="3929" y="2988"/>
                </a:lnTo>
                <a:lnTo>
                  <a:pt x="5953" y="953"/>
                </a:lnTo>
                <a:lnTo>
                  <a:pt x="5013" y="0"/>
                </a:lnTo>
                <a:lnTo>
                  <a:pt x="2977" y="2036"/>
                </a:lnTo>
                <a:lnTo>
                  <a:pt x="94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2248404" y="124738"/>
            <a:ext cx="150474" cy="150474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"/>
          <p:cNvSpPr/>
          <p:nvPr/>
        </p:nvSpPr>
        <p:spPr>
          <a:xfrm rot="5400000">
            <a:off x="5155419" y="4630761"/>
            <a:ext cx="357249" cy="35724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"/>
          <p:cNvSpPr/>
          <p:nvPr/>
        </p:nvSpPr>
        <p:spPr>
          <a:xfrm rot="5400129">
            <a:off x="8118521" y="4617124"/>
            <a:ext cx="345748" cy="345729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2"/>
          <p:cNvSpPr/>
          <p:nvPr/>
        </p:nvSpPr>
        <p:spPr>
          <a:xfrm rot="10800000">
            <a:off x="1289121" y="4829079"/>
            <a:ext cx="156805" cy="156805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"/>
          <p:cNvSpPr/>
          <p:nvPr/>
        </p:nvSpPr>
        <p:spPr>
          <a:xfrm rot="151">
            <a:off x="5078186" y="186787"/>
            <a:ext cx="296372" cy="296366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"/>
          <p:cNvSpPr/>
          <p:nvPr/>
        </p:nvSpPr>
        <p:spPr>
          <a:xfrm>
            <a:off x="7014155" y="4774277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"/>
          <p:cNvSpPr/>
          <p:nvPr/>
        </p:nvSpPr>
        <p:spPr>
          <a:xfrm>
            <a:off x="6409415" y="137073"/>
            <a:ext cx="150487" cy="150458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4678341" y="124737"/>
            <a:ext cx="150472" cy="150472"/>
          </a:xfrm>
          <a:custGeom>
            <a:avLst/>
            <a:gdLst/>
            <a:ahLst/>
            <a:cxnLst/>
            <a:rect l="l" t="t" r="r" b="b"/>
            <a:pathLst>
              <a:path w="5954" h="5954" extrusionOk="0">
                <a:moveTo>
                  <a:pt x="941" y="1"/>
                </a:moveTo>
                <a:lnTo>
                  <a:pt x="0" y="953"/>
                </a:lnTo>
                <a:lnTo>
                  <a:pt x="2036" y="2977"/>
                </a:lnTo>
                <a:lnTo>
                  <a:pt x="0" y="5013"/>
                </a:lnTo>
                <a:lnTo>
                  <a:pt x="941" y="5954"/>
                </a:lnTo>
                <a:lnTo>
                  <a:pt x="2977" y="3930"/>
                </a:lnTo>
                <a:lnTo>
                  <a:pt x="5013" y="5954"/>
                </a:lnTo>
                <a:lnTo>
                  <a:pt x="5953" y="5013"/>
                </a:lnTo>
                <a:lnTo>
                  <a:pt x="3929" y="2977"/>
                </a:lnTo>
                <a:lnTo>
                  <a:pt x="5953" y="953"/>
                </a:lnTo>
                <a:lnTo>
                  <a:pt x="5013" y="1"/>
                </a:lnTo>
                <a:lnTo>
                  <a:pt x="2977" y="2037"/>
                </a:lnTo>
                <a:lnTo>
                  <a:pt x="941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898000" y="187264"/>
            <a:ext cx="600182" cy="81785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"/>
          <p:cNvSpPr/>
          <p:nvPr/>
        </p:nvSpPr>
        <p:spPr>
          <a:xfrm>
            <a:off x="6881446" y="203582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>
            <a:off x="3887176" y="212389"/>
            <a:ext cx="600135" cy="81778"/>
          </a:xfrm>
          <a:custGeom>
            <a:avLst/>
            <a:gdLst/>
            <a:ahLst/>
            <a:cxnLst/>
            <a:rect l="l" t="t" r="r" b="b"/>
            <a:pathLst>
              <a:path w="18706" h="2549" extrusionOk="0">
                <a:moveTo>
                  <a:pt x="1917" y="1"/>
                </a:moveTo>
                <a:lnTo>
                  <a:pt x="1" y="1941"/>
                </a:lnTo>
                <a:lnTo>
                  <a:pt x="334" y="2275"/>
                </a:lnTo>
                <a:lnTo>
                  <a:pt x="1917" y="667"/>
                </a:lnTo>
                <a:lnTo>
                  <a:pt x="3775" y="2548"/>
                </a:lnTo>
                <a:lnTo>
                  <a:pt x="5644" y="667"/>
                </a:lnTo>
                <a:lnTo>
                  <a:pt x="7502" y="2548"/>
                </a:lnTo>
                <a:lnTo>
                  <a:pt x="9359" y="667"/>
                </a:lnTo>
                <a:lnTo>
                  <a:pt x="11216" y="2548"/>
                </a:lnTo>
                <a:lnTo>
                  <a:pt x="13074" y="667"/>
                </a:lnTo>
                <a:lnTo>
                  <a:pt x="14931" y="2548"/>
                </a:lnTo>
                <a:lnTo>
                  <a:pt x="16788" y="667"/>
                </a:lnTo>
                <a:lnTo>
                  <a:pt x="18372" y="2275"/>
                </a:lnTo>
                <a:lnTo>
                  <a:pt x="18705" y="1941"/>
                </a:lnTo>
                <a:lnTo>
                  <a:pt x="16788" y="1"/>
                </a:lnTo>
                <a:lnTo>
                  <a:pt x="14931" y="1882"/>
                </a:lnTo>
                <a:lnTo>
                  <a:pt x="13074" y="1"/>
                </a:lnTo>
                <a:lnTo>
                  <a:pt x="11216" y="1882"/>
                </a:lnTo>
                <a:lnTo>
                  <a:pt x="9359" y="1"/>
                </a:lnTo>
                <a:lnTo>
                  <a:pt x="7502" y="1882"/>
                </a:lnTo>
                <a:lnTo>
                  <a:pt x="5644" y="1"/>
                </a:lnTo>
                <a:lnTo>
                  <a:pt x="3775" y="1882"/>
                </a:lnTo>
                <a:lnTo>
                  <a:pt x="191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2"/>
          <p:cNvGrpSpPr/>
          <p:nvPr/>
        </p:nvGrpSpPr>
        <p:grpSpPr>
          <a:xfrm rot="-5376033">
            <a:off x="7409190" y="4769803"/>
            <a:ext cx="161149" cy="262750"/>
            <a:chOff x="8814523" y="4301099"/>
            <a:chExt cx="181204" cy="295450"/>
          </a:xfrm>
        </p:grpSpPr>
        <p:sp>
          <p:nvSpPr>
            <p:cNvPr id="75" name="Google Shape;75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 rot="2879975">
            <a:off x="21018" y="2996397"/>
            <a:ext cx="544938" cy="529260"/>
            <a:chOff x="493977" y="4202564"/>
            <a:chExt cx="544967" cy="529288"/>
          </a:xfrm>
        </p:grpSpPr>
        <p:sp>
          <p:nvSpPr>
            <p:cNvPr id="82" name="Google Shape;82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2"/>
          <p:cNvSpPr/>
          <p:nvPr/>
        </p:nvSpPr>
        <p:spPr>
          <a:xfrm rot="5400000" flipH="1">
            <a:off x="-70574" y="1245089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82" y="0"/>
                </a:moveTo>
                <a:lnTo>
                  <a:pt x="1" y="1893"/>
                </a:lnTo>
                <a:lnTo>
                  <a:pt x="334" y="2215"/>
                </a:lnTo>
                <a:lnTo>
                  <a:pt x="1882" y="655"/>
                </a:lnTo>
                <a:lnTo>
                  <a:pt x="3691" y="2489"/>
                </a:lnTo>
                <a:lnTo>
                  <a:pt x="5513" y="655"/>
                </a:lnTo>
                <a:lnTo>
                  <a:pt x="7323" y="2489"/>
                </a:lnTo>
                <a:lnTo>
                  <a:pt x="9145" y="655"/>
                </a:lnTo>
                <a:lnTo>
                  <a:pt x="10966" y="2489"/>
                </a:lnTo>
                <a:lnTo>
                  <a:pt x="12776" y="655"/>
                </a:lnTo>
                <a:lnTo>
                  <a:pt x="14598" y="2489"/>
                </a:lnTo>
                <a:lnTo>
                  <a:pt x="16407" y="655"/>
                </a:lnTo>
                <a:lnTo>
                  <a:pt x="17955" y="2215"/>
                </a:lnTo>
                <a:lnTo>
                  <a:pt x="18277" y="1893"/>
                </a:lnTo>
                <a:lnTo>
                  <a:pt x="16407" y="0"/>
                </a:lnTo>
                <a:lnTo>
                  <a:pt x="14598" y="1834"/>
                </a:lnTo>
                <a:lnTo>
                  <a:pt x="12776" y="0"/>
                </a:lnTo>
                <a:lnTo>
                  <a:pt x="10966" y="1846"/>
                </a:lnTo>
                <a:lnTo>
                  <a:pt x="9145" y="0"/>
                </a:lnTo>
                <a:lnTo>
                  <a:pt x="7323" y="1834"/>
                </a:lnTo>
                <a:lnTo>
                  <a:pt x="5513" y="0"/>
                </a:lnTo>
                <a:lnTo>
                  <a:pt x="3691" y="1846"/>
                </a:lnTo>
                <a:lnTo>
                  <a:pt x="18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"/>
          <p:cNvSpPr/>
          <p:nvPr/>
        </p:nvSpPr>
        <p:spPr>
          <a:xfrm rot="5400000" flipH="1">
            <a:off x="160418" y="4379828"/>
            <a:ext cx="123120" cy="123152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 rot="-2609567">
            <a:off x="3048255" y="-10752"/>
            <a:ext cx="544996" cy="529317"/>
            <a:chOff x="493977" y="4202564"/>
            <a:chExt cx="544967" cy="529288"/>
          </a:xfrm>
        </p:grpSpPr>
        <p:sp>
          <p:nvSpPr>
            <p:cNvPr id="100" name="Google Shape;100;p2"/>
            <p:cNvSpPr/>
            <p:nvPr/>
          </p:nvSpPr>
          <p:spPr>
            <a:xfrm rot="2549225" flipH="1">
              <a:off x="574668" y="4292653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2549225" flipH="1">
              <a:off x="661236" y="4371942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2549225" flipH="1">
              <a:off x="747549" y="4450984"/>
              <a:ext cx="38128" cy="32686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2549225" flipH="1">
              <a:off x="833830" y="453002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2549225" flipH="1">
              <a:off x="920115" y="4609055"/>
              <a:ext cx="38160" cy="32686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2549225" flipH="1">
              <a:off x="649189" y="421111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2549225" flipH="1">
              <a:off x="735758" y="4290404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2549225" flipH="1">
              <a:off x="822071" y="4369445"/>
              <a:ext cx="38128" cy="33038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2549225" flipH="1">
              <a:off x="908352" y="4448486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2549225" flipH="1">
              <a:off x="994637" y="4527517"/>
              <a:ext cx="38160" cy="33038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 rot="2549225" flipH="1">
              <a:off x="500103" y="437391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 rot="2549225" flipH="1">
              <a:off x="586671" y="4453208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2549225" flipH="1">
              <a:off x="672984" y="4532249"/>
              <a:ext cx="38128" cy="32974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2549225" flipH="1">
              <a:off x="759265" y="4611290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2549225" flipH="1">
              <a:off x="845550" y="4690321"/>
              <a:ext cx="38160" cy="32974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2"/>
          <p:cNvSpPr/>
          <p:nvPr/>
        </p:nvSpPr>
        <p:spPr>
          <a:xfrm rot="5405778">
            <a:off x="1765728" y="66763"/>
            <a:ext cx="178500" cy="3228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2620213" y="249463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5673825" y="11447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"/>
          <p:cNvSpPr/>
          <p:nvPr/>
        </p:nvSpPr>
        <p:spPr>
          <a:xfrm rot="10800000">
            <a:off x="7988959" y="126538"/>
            <a:ext cx="171524" cy="171524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2"/>
          <p:cNvGrpSpPr/>
          <p:nvPr/>
        </p:nvGrpSpPr>
        <p:grpSpPr>
          <a:xfrm flipH="1">
            <a:off x="5800007" y="4759540"/>
            <a:ext cx="279631" cy="259804"/>
            <a:chOff x="6672" y="3464315"/>
            <a:chExt cx="279631" cy="259804"/>
          </a:xfrm>
        </p:grpSpPr>
        <p:sp>
          <p:nvSpPr>
            <p:cNvPr id="120" name="Google Shape;120;p2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2"/>
          <p:cNvSpPr/>
          <p:nvPr/>
        </p:nvSpPr>
        <p:spPr>
          <a:xfrm>
            <a:off x="295168" y="522655"/>
            <a:ext cx="336300" cy="31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"/>
          <p:cNvSpPr/>
          <p:nvPr/>
        </p:nvSpPr>
        <p:spPr>
          <a:xfrm rot="178">
            <a:off x="8595833" y="674092"/>
            <a:ext cx="375161" cy="375148"/>
          </a:xfrm>
          <a:custGeom>
            <a:avLst/>
            <a:gdLst/>
            <a:ahLst/>
            <a:cxnLst/>
            <a:rect l="l" t="t" r="r" b="b"/>
            <a:pathLst>
              <a:path w="2596" h="2596" extrusionOk="0">
                <a:moveTo>
                  <a:pt x="0" y="0"/>
                </a:moveTo>
                <a:lnTo>
                  <a:pt x="0" y="2596"/>
                </a:lnTo>
                <a:lnTo>
                  <a:pt x="2596" y="2596"/>
                </a:lnTo>
                <a:lnTo>
                  <a:pt x="259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"/>
          <p:cNvSpPr txBox="1">
            <a:spLocks noGrp="1"/>
          </p:cNvSpPr>
          <p:nvPr>
            <p:ph type="ctrTitle"/>
          </p:nvPr>
        </p:nvSpPr>
        <p:spPr>
          <a:xfrm>
            <a:off x="1616400" y="2238450"/>
            <a:ext cx="59112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2" name="Google Shape;132;p2"/>
          <p:cNvSpPr txBox="1">
            <a:spLocks noGrp="1"/>
          </p:cNvSpPr>
          <p:nvPr>
            <p:ph type="subTitle" idx="1"/>
          </p:nvPr>
        </p:nvSpPr>
        <p:spPr>
          <a:xfrm>
            <a:off x="1616400" y="3008700"/>
            <a:ext cx="5911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3" name="Google Shape;133;p2"/>
          <p:cNvGrpSpPr/>
          <p:nvPr/>
        </p:nvGrpSpPr>
        <p:grpSpPr>
          <a:xfrm rot="10800000">
            <a:off x="6037785" y="111027"/>
            <a:ext cx="161145" cy="262744"/>
            <a:chOff x="8814523" y="4301099"/>
            <a:chExt cx="181204" cy="295450"/>
          </a:xfrm>
        </p:grpSpPr>
        <p:sp>
          <p:nvSpPr>
            <p:cNvPr id="134" name="Google Shape;134;p2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8"/>
          <p:cNvSpPr/>
          <p:nvPr/>
        </p:nvSpPr>
        <p:spPr>
          <a:xfrm>
            <a:off x="6185751" y="1534682"/>
            <a:ext cx="2127674" cy="2127703"/>
          </a:xfrm>
          <a:custGeom>
            <a:avLst/>
            <a:gdLst/>
            <a:ahLst/>
            <a:cxnLst/>
            <a:rect l="l" t="t" r="r" b="b"/>
            <a:pathLst>
              <a:path w="74688" h="74689" extrusionOk="0">
                <a:moveTo>
                  <a:pt x="0" y="0"/>
                </a:moveTo>
                <a:lnTo>
                  <a:pt x="0" y="74688"/>
                </a:lnTo>
                <a:lnTo>
                  <a:pt x="74688" y="74688"/>
                </a:lnTo>
                <a:lnTo>
                  <a:pt x="7468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8"/>
          <p:cNvSpPr/>
          <p:nvPr/>
        </p:nvSpPr>
        <p:spPr>
          <a:xfrm>
            <a:off x="6302411" y="1651369"/>
            <a:ext cx="1894362" cy="1894333"/>
          </a:xfrm>
          <a:custGeom>
            <a:avLst/>
            <a:gdLst/>
            <a:ahLst/>
            <a:cxnLst/>
            <a:rect l="l" t="t" r="r" b="b"/>
            <a:pathLst>
              <a:path w="66498" h="66497" extrusionOk="0">
                <a:moveTo>
                  <a:pt x="1" y="0"/>
                </a:moveTo>
                <a:lnTo>
                  <a:pt x="1" y="66496"/>
                </a:lnTo>
                <a:lnTo>
                  <a:pt x="66497" y="66496"/>
                </a:lnTo>
                <a:lnTo>
                  <a:pt x="6649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8"/>
          <p:cNvSpPr/>
          <p:nvPr/>
        </p:nvSpPr>
        <p:spPr>
          <a:xfrm>
            <a:off x="8196806" y="1232451"/>
            <a:ext cx="135686" cy="135714"/>
          </a:xfrm>
          <a:custGeom>
            <a:avLst/>
            <a:gdLst/>
            <a:ahLst/>
            <a:cxnLst/>
            <a:rect l="l" t="t" r="r" b="b"/>
            <a:pathLst>
              <a:path w="4763" h="4764" extrusionOk="0">
                <a:moveTo>
                  <a:pt x="0" y="1"/>
                </a:moveTo>
                <a:lnTo>
                  <a:pt x="0" y="4763"/>
                </a:lnTo>
                <a:lnTo>
                  <a:pt x="4763" y="4763"/>
                </a:lnTo>
                <a:lnTo>
                  <a:pt x="476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8"/>
          <p:cNvSpPr/>
          <p:nvPr/>
        </p:nvSpPr>
        <p:spPr>
          <a:xfrm>
            <a:off x="6708770" y="3728869"/>
            <a:ext cx="182178" cy="182178"/>
          </a:xfrm>
          <a:custGeom>
            <a:avLst/>
            <a:gdLst/>
            <a:ahLst/>
            <a:cxnLst/>
            <a:rect l="l" t="t" r="r" b="b"/>
            <a:pathLst>
              <a:path w="6395" h="6395" extrusionOk="0">
                <a:moveTo>
                  <a:pt x="2596" y="1"/>
                </a:moveTo>
                <a:lnTo>
                  <a:pt x="2596" y="2596"/>
                </a:lnTo>
                <a:lnTo>
                  <a:pt x="1" y="2596"/>
                </a:lnTo>
                <a:lnTo>
                  <a:pt x="1" y="3799"/>
                </a:lnTo>
                <a:lnTo>
                  <a:pt x="2596" y="3799"/>
                </a:lnTo>
                <a:lnTo>
                  <a:pt x="2596" y="6394"/>
                </a:lnTo>
                <a:lnTo>
                  <a:pt x="3799" y="6394"/>
                </a:lnTo>
                <a:lnTo>
                  <a:pt x="3799" y="3799"/>
                </a:lnTo>
                <a:lnTo>
                  <a:pt x="6394" y="3799"/>
                </a:lnTo>
                <a:lnTo>
                  <a:pt x="6394" y="2596"/>
                </a:lnTo>
                <a:lnTo>
                  <a:pt x="3799" y="2596"/>
                </a:lnTo>
                <a:lnTo>
                  <a:pt x="379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8"/>
          <p:cNvGrpSpPr/>
          <p:nvPr/>
        </p:nvGrpSpPr>
        <p:grpSpPr>
          <a:xfrm>
            <a:off x="8396067" y="1910119"/>
            <a:ext cx="137396" cy="393815"/>
            <a:chOff x="8846561" y="2782361"/>
            <a:chExt cx="154517" cy="442886"/>
          </a:xfrm>
        </p:grpSpPr>
        <p:sp>
          <p:nvSpPr>
            <p:cNvPr id="359" name="Google Shape;359;p8"/>
            <p:cNvSpPr/>
            <p:nvPr/>
          </p:nvSpPr>
          <p:spPr>
            <a:xfrm>
              <a:off x="8846561" y="2782361"/>
              <a:ext cx="154517" cy="154132"/>
            </a:xfrm>
            <a:custGeom>
              <a:avLst/>
              <a:gdLst/>
              <a:ahLst/>
              <a:cxnLst/>
              <a:rect l="l" t="t" r="r" b="b"/>
              <a:pathLst>
                <a:path w="4823" h="4811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49"/>
                  </a:lnTo>
                  <a:lnTo>
                    <a:pt x="762" y="4811"/>
                  </a:lnTo>
                  <a:lnTo>
                    <a:pt x="2417" y="3168"/>
                  </a:lnTo>
                  <a:lnTo>
                    <a:pt x="4060" y="4811"/>
                  </a:lnTo>
                  <a:lnTo>
                    <a:pt x="4822" y="4049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8846561" y="3070730"/>
              <a:ext cx="154517" cy="154517"/>
            </a:xfrm>
            <a:custGeom>
              <a:avLst/>
              <a:gdLst/>
              <a:ahLst/>
              <a:cxnLst/>
              <a:rect l="l" t="t" r="r" b="b"/>
              <a:pathLst>
                <a:path w="4823" h="4823" extrusionOk="0">
                  <a:moveTo>
                    <a:pt x="762" y="1"/>
                  </a:moveTo>
                  <a:lnTo>
                    <a:pt x="0" y="763"/>
                  </a:lnTo>
                  <a:lnTo>
                    <a:pt x="1643" y="2406"/>
                  </a:lnTo>
                  <a:lnTo>
                    <a:pt x="0" y="4061"/>
                  </a:lnTo>
                  <a:lnTo>
                    <a:pt x="762" y="4823"/>
                  </a:lnTo>
                  <a:lnTo>
                    <a:pt x="2417" y="3180"/>
                  </a:lnTo>
                  <a:lnTo>
                    <a:pt x="4060" y="4823"/>
                  </a:lnTo>
                  <a:lnTo>
                    <a:pt x="4822" y="4061"/>
                  </a:lnTo>
                  <a:lnTo>
                    <a:pt x="3179" y="2406"/>
                  </a:lnTo>
                  <a:lnTo>
                    <a:pt x="4822" y="763"/>
                  </a:lnTo>
                  <a:lnTo>
                    <a:pt x="4060" y="1"/>
                  </a:lnTo>
                  <a:lnTo>
                    <a:pt x="2417" y="1644"/>
                  </a:lnTo>
                  <a:lnTo>
                    <a:pt x="7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8"/>
          <p:cNvGrpSpPr/>
          <p:nvPr/>
        </p:nvGrpSpPr>
        <p:grpSpPr>
          <a:xfrm>
            <a:off x="8367579" y="3260581"/>
            <a:ext cx="161127" cy="262714"/>
            <a:chOff x="8814523" y="4301099"/>
            <a:chExt cx="181204" cy="295450"/>
          </a:xfrm>
        </p:grpSpPr>
        <p:sp>
          <p:nvSpPr>
            <p:cNvPr id="362" name="Google Shape;362;p8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8"/>
          <p:cNvGrpSpPr/>
          <p:nvPr/>
        </p:nvGrpSpPr>
        <p:grpSpPr>
          <a:xfrm>
            <a:off x="6185742" y="1286997"/>
            <a:ext cx="391640" cy="26508"/>
            <a:chOff x="7586971" y="1240406"/>
            <a:chExt cx="820705" cy="53017"/>
          </a:xfrm>
        </p:grpSpPr>
        <p:sp>
          <p:nvSpPr>
            <p:cNvPr id="369" name="Google Shape;369;p8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4" name="Google Shape;374;p8"/>
          <p:cNvSpPr/>
          <p:nvPr/>
        </p:nvSpPr>
        <p:spPr>
          <a:xfrm>
            <a:off x="6738204" y="1232450"/>
            <a:ext cx="129523" cy="135733"/>
          </a:xfrm>
          <a:custGeom>
            <a:avLst/>
            <a:gdLst/>
            <a:ahLst/>
            <a:cxnLst/>
            <a:rect l="l" t="t" r="r" b="b"/>
            <a:pathLst>
              <a:path w="8478" h="8478" extrusionOk="0">
                <a:moveTo>
                  <a:pt x="3429" y="1"/>
                </a:moveTo>
                <a:lnTo>
                  <a:pt x="3429" y="3441"/>
                </a:lnTo>
                <a:lnTo>
                  <a:pt x="0" y="3441"/>
                </a:lnTo>
                <a:lnTo>
                  <a:pt x="0" y="5037"/>
                </a:lnTo>
                <a:lnTo>
                  <a:pt x="3429" y="5037"/>
                </a:lnTo>
                <a:lnTo>
                  <a:pt x="3429" y="8478"/>
                </a:lnTo>
                <a:lnTo>
                  <a:pt x="5037" y="8478"/>
                </a:lnTo>
                <a:lnTo>
                  <a:pt x="5037" y="5037"/>
                </a:lnTo>
                <a:lnTo>
                  <a:pt x="8477" y="5037"/>
                </a:lnTo>
                <a:lnTo>
                  <a:pt x="8477" y="3441"/>
                </a:lnTo>
                <a:lnTo>
                  <a:pt x="5037" y="3441"/>
                </a:lnTo>
                <a:lnTo>
                  <a:pt x="50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8"/>
          <p:cNvSpPr/>
          <p:nvPr/>
        </p:nvSpPr>
        <p:spPr>
          <a:xfrm>
            <a:off x="897810" y="3776571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8"/>
          <p:cNvSpPr/>
          <p:nvPr/>
        </p:nvSpPr>
        <p:spPr>
          <a:xfrm>
            <a:off x="1408289" y="37788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8"/>
          <p:cNvSpPr/>
          <p:nvPr/>
        </p:nvSpPr>
        <p:spPr>
          <a:xfrm flipH="1">
            <a:off x="1542343" y="3155824"/>
            <a:ext cx="127985" cy="12822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" name="Google Shape;378;p8"/>
          <p:cNvGrpSpPr/>
          <p:nvPr/>
        </p:nvGrpSpPr>
        <p:grpSpPr>
          <a:xfrm flipH="1">
            <a:off x="440675" y="3485819"/>
            <a:ext cx="129525" cy="371975"/>
            <a:chOff x="179009" y="2072968"/>
            <a:chExt cx="190870" cy="548151"/>
          </a:xfrm>
        </p:grpSpPr>
        <p:sp>
          <p:nvSpPr>
            <p:cNvPr id="379" name="Google Shape;379;p8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8"/>
          <p:cNvGrpSpPr/>
          <p:nvPr/>
        </p:nvGrpSpPr>
        <p:grpSpPr>
          <a:xfrm>
            <a:off x="1435228" y="2045074"/>
            <a:ext cx="482000" cy="31137"/>
            <a:chOff x="7586971" y="1240406"/>
            <a:chExt cx="820705" cy="53017"/>
          </a:xfrm>
        </p:grpSpPr>
        <p:sp>
          <p:nvSpPr>
            <p:cNvPr id="382" name="Google Shape;382;p8"/>
            <p:cNvSpPr/>
            <p:nvPr/>
          </p:nvSpPr>
          <p:spPr>
            <a:xfrm>
              <a:off x="8345886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33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8156069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8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41" y="74"/>
                    <a:pt x="1038" y="1"/>
                    <a:pt x="8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7966221" y="1240406"/>
              <a:ext cx="61789" cy="53017"/>
            </a:xfrm>
            <a:custGeom>
              <a:avLst/>
              <a:gdLst/>
              <a:ahLst/>
              <a:cxnLst/>
              <a:rect l="l" t="t" r="r" b="b"/>
              <a:pathLst>
                <a:path w="1930" h="1656" extrusionOk="0">
                  <a:moveTo>
                    <a:pt x="842" y="1"/>
                  </a:moveTo>
                  <a:cubicBezTo>
                    <a:pt x="413" y="1"/>
                    <a:pt x="1" y="332"/>
                    <a:pt x="1" y="834"/>
                  </a:cubicBezTo>
                  <a:cubicBezTo>
                    <a:pt x="1" y="1286"/>
                    <a:pt x="370" y="1655"/>
                    <a:pt x="834" y="1655"/>
                  </a:cubicBezTo>
                  <a:cubicBezTo>
                    <a:pt x="1560" y="1655"/>
                    <a:pt x="1930" y="762"/>
                    <a:pt x="1418" y="238"/>
                  </a:cubicBezTo>
                  <a:cubicBezTo>
                    <a:pt x="1250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7776404" y="1240406"/>
              <a:ext cx="62173" cy="53017"/>
            </a:xfrm>
            <a:custGeom>
              <a:avLst/>
              <a:gdLst/>
              <a:ahLst/>
              <a:cxnLst/>
              <a:rect l="l" t="t" r="r" b="b"/>
              <a:pathLst>
                <a:path w="1942" h="1656" extrusionOk="0">
                  <a:moveTo>
                    <a:pt x="842" y="1"/>
                  </a:moveTo>
                  <a:cubicBezTo>
                    <a:pt x="413" y="1"/>
                    <a:pt x="0" y="332"/>
                    <a:pt x="0" y="834"/>
                  </a:cubicBezTo>
                  <a:cubicBezTo>
                    <a:pt x="0" y="1286"/>
                    <a:pt x="370" y="1655"/>
                    <a:pt x="834" y="1655"/>
                  </a:cubicBezTo>
                  <a:cubicBezTo>
                    <a:pt x="1572" y="1655"/>
                    <a:pt x="1941" y="762"/>
                    <a:pt x="1417" y="238"/>
                  </a:cubicBezTo>
                  <a:cubicBezTo>
                    <a:pt x="1249" y="74"/>
                    <a:pt x="1044" y="1"/>
                    <a:pt x="8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7586971" y="1240406"/>
              <a:ext cx="61757" cy="53017"/>
            </a:xfrm>
            <a:custGeom>
              <a:avLst/>
              <a:gdLst/>
              <a:ahLst/>
              <a:cxnLst/>
              <a:rect l="l" t="t" r="r" b="b"/>
              <a:pathLst>
                <a:path w="1929" h="1656" extrusionOk="0">
                  <a:moveTo>
                    <a:pt x="832" y="1"/>
                  </a:moveTo>
                  <a:cubicBezTo>
                    <a:pt x="407" y="1"/>
                    <a:pt x="0" y="332"/>
                    <a:pt x="0" y="834"/>
                  </a:cubicBezTo>
                  <a:cubicBezTo>
                    <a:pt x="0" y="1286"/>
                    <a:pt x="369" y="1655"/>
                    <a:pt x="822" y="1655"/>
                  </a:cubicBezTo>
                  <a:cubicBezTo>
                    <a:pt x="1560" y="1655"/>
                    <a:pt x="1929" y="762"/>
                    <a:pt x="1405" y="238"/>
                  </a:cubicBezTo>
                  <a:cubicBezTo>
                    <a:pt x="1237" y="74"/>
                    <a:pt x="1033" y="1"/>
                    <a:pt x="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" name="Google Shape;387;p8"/>
          <p:cNvGrpSpPr/>
          <p:nvPr/>
        </p:nvGrpSpPr>
        <p:grpSpPr>
          <a:xfrm>
            <a:off x="1955511" y="1366605"/>
            <a:ext cx="328622" cy="305322"/>
            <a:chOff x="6672" y="3464315"/>
            <a:chExt cx="279631" cy="259804"/>
          </a:xfrm>
        </p:grpSpPr>
        <p:sp>
          <p:nvSpPr>
            <p:cNvPr id="388" name="Google Shape;388;p8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8"/>
          <p:cNvSpPr/>
          <p:nvPr/>
        </p:nvSpPr>
        <p:spPr>
          <a:xfrm>
            <a:off x="2540301" y="2019456"/>
            <a:ext cx="124833" cy="124381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8"/>
          <p:cNvGrpSpPr/>
          <p:nvPr/>
        </p:nvGrpSpPr>
        <p:grpSpPr>
          <a:xfrm>
            <a:off x="440677" y="1364545"/>
            <a:ext cx="189340" cy="308716"/>
            <a:chOff x="8814523" y="4301099"/>
            <a:chExt cx="181204" cy="295450"/>
          </a:xfrm>
        </p:grpSpPr>
        <p:sp>
          <p:nvSpPr>
            <p:cNvPr id="399" name="Google Shape;399;p8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8"/>
          <p:cNvGrpSpPr/>
          <p:nvPr/>
        </p:nvGrpSpPr>
        <p:grpSpPr>
          <a:xfrm flipH="1">
            <a:off x="2517441" y="3031968"/>
            <a:ext cx="585142" cy="825829"/>
            <a:chOff x="8369505" y="4200966"/>
            <a:chExt cx="588555" cy="830646"/>
          </a:xfrm>
        </p:grpSpPr>
        <p:sp>
          <p:nvSpPr>
            <p:cNvPr id="406" name="Google Shape;406;p8"/>
            <p:cNvSpPr/>
            <p:nvPr/>
          </p:nvSpPr>
          <p:spPr>
            <a:xfrm>
              <a:off x="8881800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876440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7" y="1021"/>
                    <a:pt x="512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8647391" y="4888380"/>
              <a:ext cx="38130" cy="32687"/>
            </a:xfrm>
            <a:custGeom>
              <a:avLst/>
              <a:gdLst/>
              <a:ahLst/>
              <a:cxnLst/>
              <a:rect l="l" t="t" r="r" b="b"/>
              <a:pathLst>
                <a:path w="1191" h="1021" extrusionOk="0">
                  <a:moveTo>
                    <a:pt x="512" y="1"/>
                  </a:moveTo>
                  <a:cubicBezTo>
                    <a:pt x="250" y="1"/>
                    <a:pt x="0" y="203"/>
                    <a:pt x="0" y="509"/>
                  </a:cubicBezTo>
                  <a:cubicBezTo>
                    <a:pt x="0" y="794"/>
                    <a:pt x="226" y="1021"/>
                    <a:pt x="512" y="1021"/>
                  </a:cubicBezTo>
                  <a:cubicBezTo>
                    <a:pt x="965" y="1021"/>
                    <a:pt x="1191" y="473"/>
                    <a:pt x="869" y="152"/>
                  </a:cubicBezTo>
                  <a:cubicBezTo>
                    <a:pt x="765" y="47"/>
                    <a:pt x="637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8530346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13" y="1021"/>
                  </a:cubicBezTo>
                  <a:cubicBezTo>
                    <a:pt x="965" y="1021"/>
                    <a:pt x="1192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8413333" y="4888380"/>
              <a:ext cx="38162" cy="32687"/>
            </a:xfrm>
            <a:custGeom>
              <a:avLst/>
              <a:gdLst/>
              <a:ahLst/>
              <a:cxnLst/>
              <a:rect l="l" t="t" r="r" b="b"/>
              <a:pathLst>
                <a:path w="1192" h="1021" extrusionOk="0">
                  <a:moveTo>
                    <a:pt x="512" y="1"/>
                  </a:moveTo>
                  <a:cubicBezTo>
                    <a:pt x="251" y="1"/>
                    <a:pt x="1" y="203"/>
                    <a:pt x="1" y="509"/>
                  </a:cubicBezTo>
                  <a:cubicBezTo>
                    <a:pt x="1" y="794"/>
                    <a:pt x="227" y="1021"/>
                    <a:pt x="501" y="1021"/>
                  </a:cubicBezTo>
                  <a:cubicBezTo>
                    <a:pt x="965" y="1021"/>
                    <a:pt x="1191" y="473"/>
                    <a:pt x="870" y="152"/>
                  </a:cubicBezTo>
                  <a:cubicBezTo>
                    <a:pt x="766" y="47"/>
                    <a:pt x="638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8881800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876440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7" y="1032"/>
                    <a:pt x="512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8647391" y="4777867"/>
              <a:ext cx="38130" cy="33039"/>
            </a:xfrm>
            <a:custGeom>
              <a:avLst/>
              <a:gdLst/>
              <a:ahLst/>
              <a:cxnLst/>
              <a:rect l="l" t="t" r="r" b="b"/>
              <a:pathLst>
                <a:path w="1191" h="1032" extrusionOk="0">
                  <a:moveTo>
                    <a:pt x="513" y="0"/>
                  </a:moveTo>
                  <a:cubicBezTo>
                    <a:pt x="251" y="0"/>
                    <a:pt x="0" y="205"/>
                    <a:pt x="0" y="520"/>
                  </a:cubicBezTo>
                  <a:cubicBezTo>
                    <a:pt x="0" y="794"/>
                    <a:pt x="226" y="1032"/>
                    <a:pt x="512" y="1032"/>
                  </a:cubicBezTo>
                  <a:cubicBezTo>
                    <a:pt x="965" y="1032"/>
                    <a:pt x="1191" y="472"/>
                    <a:pt x="869" y="151"/>
                  </a:cubicBezTo>
                  <a:cubicBezTo>
                    <a:pt x="766" y="47"/>
                    <a:pt x="638" y="0"/>
                    <a:pt x="5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8530346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13" y="1032"/>
                  </a:cubicBezTo>
                  <a:cubicBezTo>
                    <a:pt x="965" y="1032"/>
                    <a:pt x="1192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8413333" y="4777867"/>
              <a:ext cx="38162" cy="33039"/>
            </a:xfrm>
            <a:custGeom>
              <a:avLst/>
              <a:gdLst/>
              <a:ahLst/>
              <a:cxnLst/>
              <a:rect l="l" t="t" r="r" b="b"/>
              <a:pathLst>
                <a:path w="1192" h="1032" extrusionOk="0">
                  <a:moveTo>
                    <a:pt x="514" y="0"/>
                  </a:moveTo>
                  <a:cubicBezTo>
                    <a:pt x="252" y="0"/>
                    <a:pt x="1" y="205"/>
                    <a:pt x="1" y="520"/>
                  </a:cubicBezTo>
                  <a:cubicBezTo>
                    <a:pt x="1" y="794"/>
                    <a:pt x="227" y="1032"/>
                    <a:pt x="501" y="1032"/>
                  </a:cubicBezTo>
                  <a:cubicBezTo>
                    <a:pt x="965" y="1032"/>
                    <a:pt x="1191" y="472"/>
                    <a:pt x="870" y="151"/>
                  </a:cubicBezTo>
                  <a:cubicBezTo>
                    <a:pt x="766" y="47"/>
                    <a:pt x="639" y="0"/>
                    <a:pt x="5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8881800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876440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39" y="1029"/>
                    <a:pt x="512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7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8647391" y="4998637"/>
              <a:ext cx="38130" cy="32975"/>
            </a:xfrm>
            <a:custGeom>
              <a:avLst/>
              <a:gdLst/>
              <a:ahLst/>
              <a:cxnLst/>
              <a:rect l="l" t="t" r="r" b="b"/>
              <a:pathLst>
                <a:path w="1191" h="1030" extrusionOk="0">
                  <a:moveTo>
                    <a:pt x="518" y="0"/>
                  </a:moveTo>
                  <a:cubicBezTo>
                    <a:pt x="255" y="0"/>
                    <a:pt x="0" y="209"/>
                    <a:pt x="0" y="518"/>
                  </a:cubicBezTo>
                  <a:cubicBezTo>
                    <a:pt x="0" y="791"/>
                    <a:pt x="226" y="1029"/>
                    <a:pt x="512" y="1029"/>
                  </a:cubicBezTo>
                  <a:cubicBezTo>
                    <a:pt x="965" y="1029"/>
                    <a:pt x="1191" y="470"/>
                    <a:pt x="869" y="148"/>
                  </a:cubicBezTo>
                  <a:cubicBezTo>
                    <a:pt x="767" y="46"/>
                    <a:pt x="642" y="0"/>
                    <a:pt x="5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8530346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13" y="1029"/>
                  </a:cubicBezTo>
                  <a:cubicBezTo>
                    <a:pt x="965" y="1029"/>
                    <a:pt x="1192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8413333" y="4998637"/>
              <a:ext cx="38162" cy="32975"/>
            </a:xfrm>
            <a:custGeom>
              <a:avLst/>
              <a:gdLst/>
              <a:ahLst/>
              <a:cxnLst/>
              <a:rect l="l" t="t" r="r" b="b"/>
              <a:pathLst>
                <a:path w="1192" h="1030" extrusionOk="0">
                  <a:moveTo>
                    <a:pt x="519" y="0"/>
                  </a:moveTo>
                  <a:cubicBezTo>
                    <a:pt x="255" y="0"/>
                    <a:pt x="1" y="209"/>
                    <a:pt x="1" y="518"/>
                  </a:cubicBezTo>
                  <a:cubicBezTo>
                    <a:pt x="1" y="791"/>
                    <a:pt x="227" y="1029"/>
                    <a:pt x="501" y="1029"/>
                  </a:cubicBezTo>
                  <a:cubicBezTo>
                    <a:pt x="965" y="1029"/>
                    <a:pt x="1191" y="470"/>
                    <a:pt x="870" y="148"/>
                  </a:cubicBezTo>
                  <a:cubicBezTo>
                    <a:pt x="768" y="46"/>
                    <a:pt x="642" y="0"/>
                    <a:pt x="5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8369505" y="4200966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82" y="0"/>
                  </a:moveTo>
                  <a:lnTo>
                    <a:pt x="1" y="1893"/>
                  </a:lnTo>
                  <a:lnTo>
                    <a:pt x="334" y="2215"/>
                  </a:lnTo>
                  <a:lnTo>
                    <a:pt x="1882" y="655"/>
                  </a:lnTo>
                  <a:lnTo>
                    <a:pt x="3691" y="2489"/>
                  </a:lnTo>
                  <a:lnTo>
                    <a:pt x="5513" y="655"/>
                  </a:lnTo>
                  <a:lnTo>
                    <a:pt x="7323" y="2489"/>
                  </a:lnTo>
                  <a:lnTo>
                    <a:pt x="9145" y="655"/>
                  </a:lnTo>
                  <a:lnTo>
                    <a:pt x="10966" y="2489"/>
                  </a:lnTo>
                  <a:lnTo>
                    <a:pt x="12776" y="655"/>
                  </a:lnTo>
                  <a:lnTo>
                    <a:pt x="14598" y="2489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7" y="1893"/>
                  </a:lnTo>
                  <a:lnTo>
                    <a:pt x="16407" y="0"/>
                  </a:lnTo>
                  <a:lnTo>
                    <a:pt x="14598" y="1834"/>
                  </a:lnTo>
                  <a:lnTo>
                    <a:pt x="12776" y="0"/>
                  </a:lnTo>
                  <a:lnTo>
                    <a:pt x="10966" y="1846"/>
                  </a:lnTo>
                  <a:lnTo>
                    <a:pt x="9145" y="0"/>
                  </a:lnTo>
                  <a:lnTo>
                    <a:pt x="7323" y="1834"/>
                  </a:lnTo>
                  <a:lnTo>
                    <a:pt x="5513" y="0"/>
                  </a:lnTo>
                  <a:lnTo>
                    <a:pt x="3691" y="1846"/>
                  </a:lnTo>
                  <a:lnTo>
                    <a:pt x="1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8834931" y="4430447"/>
              <a:ext cx="123130" cy="123162"/>
            </a:xfrm>
            <a:custGeom>
              <a:avLst/>
              <a:gdLst/>
              <a:ahLst/>
              <a:cxnLst/>
              <a:rect l="l" t="t" r="r" b="b"/>
              <a:pathLst>
                <a:path w="3846" h="3847" extrusionOk="0">
                  <a:moveTo>
                    <a:pt x="1560" y="1"/>
                  </a:moveTo>
                  <a:lnTo>
                    <a:pt x="1560" y="1560"/>
                  </a:lnTo>
                  <a:lnTo>
                    <a:pt x="0" y="1560"/>
                  </a:lnTo>
                  <a:lnTo>
                    <a:pt x="0" y="2287"/>
                  </a:lnTo>
                  <a:lnTo>
                    <a:pt x="1560" y="2287"/>
                  </a:lnTo>
                  <a:lnTo>
                    <a:pt x="1560" y="3846"/>
                  </a:lnTo>
                  <a:lnTo>
                    <a:pt x="2286" y="3846"/>
                  </a:lnTo>
                  <a:lnTo>
                    <a:pt x="2286" y="2287"/>
                  </a:lnTo>
                  <a:lnTo>
                    <a:pt x="3846" y="2287"/>
                  </a:lnTo>
                  <a:lnTo>
                    <a:pt x="3846" y="1560"/>
                  </a:lnTo>
                  <a:lnTo>
                    <a:pt x="2286" y="1560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3" name="Google Shape;423;p8"/>
          <p:cNvSpPr/>
          <p:nvPr/>
        </p:nvSpPr>
        <p:spPr>
          <a:xfrm flipH="1">
            <a:off x="968939" y="1354524"/>
            <a:ext cx="144696" cy="144734"/>
          </a:xfrm>
          <a:custGeom>
            <a:avLst/>
            <a:gdLst/>
            <a:ahLst/>
            <a:cxnLst/>
            <a:rect l="l" t="t" r="r" b="b"/>
            <a:pathLst>
              <a:path w="3846" h="3847" extrusionOk="0">
                <a:moveTo>
                  <a:pt x="1560" y="1"/>
                </a:moveTo>
                <a:lnTo>
                  <a:pt x="1560" y="1560"/>
                </a:lnTo>
                <a:lnTo>
                  <a:pt x="0" y="1560"/>
                </a:lnTo>
                <a:lnTo>
                  <a:pt x="0" y="2287"/>
                </a:lnTo>
                <a:lnTo>
                  <a:pt x="1560" y="2287"/>
                </a:lnTo>
                <a:lnTo>
                  <a:pt x="1560" y="3846"/>
                </a:lnTo>
                <a:lnTo>
                  <a:pt x="2286" y="3846"/>
                </a:lnTo>
                <a:lnTo>
                  <a:pt x="2286" y="2287"/>
                </a:lnTo>
                <a:lnTo>
                  <a:pt x="3846" y="2287"/>
                </a:lnTo>
                <a:lnTo>
                  <a:pt x="3846" y="1560"/>
                </a:lnTo>
                <a:lnTo>
                  <a:pt x="2286" y="1560"/>
                </a:lnTo>
                <a:lnTo>
                  <a:pt x="228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8"/>
          <p:cNvSpPr/>
          <p:nvPr/>
        </p:nvSpPr>
        <p:spPr>
          <a:xfrm flipH="1">
            <a:off x="460574" y="1993156"/>
            <a:ext cx="150399" cy="150680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5" name="Google Shape;425;p8"/>
          <p:cNvCxnSpPr/>
          <p:nvPr/>
        </p:nvCxnSpPr>
        <p:spPr>
          <a:xfrm>
            <a:off x="-8550" y="9173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6" name="Google Shape;426;p8"/>
          <p:cNvCxnSpPr/>
          <p:nvPr/>
        </p:nvCxnSpPr>
        <p:spPr>
          <a:xfrm>
            <a:off x="-8550" y="42261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7" name="Google Shape;427;p8"/>
          <p:cNvSpPr txBox="1">
            <a:spLocks noGrp="1"/>
          </p:cNvSpPr>
          <p:nvPr>
            <p:ph type="title"/>
          </p:nvPr>
        </p:nvSpPr>
        <p:spPr>
          <a:xfrm>
            <a:off x="3334250" y="1851388"/>
            <a:ext cx="4628100" cy="14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28" name="Google Shape;428;p8"/>
          <p:cNvGrpSpPr/>
          <p:nvPr/>
        </p:nvGrpSpPr>
        <p:grpSpPr>
          <a:xfrm>
            <a:off x="876986" y="2485255"/>
            <a:ext cx="328622" cy="305322"/>
            <a:chOff x="6672" y="3464315"/>
            <a:chExt cx="279631" cy="259804"/>
          </a:xfrm>
        </p:grpSpPr>
        <p:sp>
          <p:nvSpPr>
            <p:cNvPr id="429" name="Google Shape;429;p8"/>
            <p:cNvSpPr/>
            <p:nvPr/>
          </p:nvSpPr>
          <p:spPr>
            <a:xfrm>
              <a:off x="246938" y="3577534"/>
              <a:ext cx="39365" cy="33526"/>
            </a:xfrm>
            <a:custGeom>
              <a:avLst/>
              <a:gdLst/>
              <a:ahLst/>
              <a:cxnLst/>
              <a:rect l="l" t="t" r="r" b="b"/>
              <a:pathLst>
                <a:path w="1227" h="1045" extrusionOk="0">
                  <a:moveTo>
                    <a:pt x="526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39" y="1044"/>
                    <a:pt x="524" y="1044"/>
                  </a:cubicBezTo>
                  <a:cubicBezTo>
                    <a:pt x="989" y="1044"/>
                    <a:pt x="1227" y="484"/>
                    <a:pt x="894" y="151"/>
                  </a:cubicBezTo>
                  <a:cubicBezTo>
                    <a:pt x="786" y="47"/>
                    <a:pt x="655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126982" y="3577534"/>
              <a:ext cx="39012" cy="33526"/>
            </a:xfrm>
            <a:custGeom>
              <a:avLst/>
              <a:gdLst/>
              <a:ahLst/>
              <a:cxnLst/>
              <a:rect l="l" t="t" r="r" b="b"/>
              <a:pathLst>
                <a:path w="1216" h="1045" extrusionOk="0">
                  <a:moveTo>
                    <a:pt x="527" y="1"/>
                  </a:moveTo>
                  <a:cubicBezTo>
                    <a:pt x="257" y="1"/>
                    <a:pt x="1" y="206"/>
                    <a:pt x="1" y="520"/>
                  </a:cubicBezTo>
                  <a:cubicBezTo>
                    <a:pt x="1" y="806"/>
                    <a:pt x="227" y="1044"/>
                    <a:pt x="525" y="1044"/>
                  </a:cubicBezTo>
                  <a:cubicBezTo>
                    <a:pt x="989" y="1044"/>
                    <a:pt x="1215" y="484"/>
                    <a:pt x="894" y="151"/>
                  </a:cubicBezTo>
                  <a:cubicBezTo>
                    <a:pt x="786" y="47"/>
                    <a:pt x="655" y="1"/>
                    <a:pt x="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6672" y="3577374"/>
              <a:ext cx="39365" cy="33687"/>
            </a:xfrm>
            <a:custGeom>
              <a:avLst/>
              <a:gdLst/>
              <a:ahLst/>
              <a:cxnLst/>
              <a:rect l="l" t="t" r="r" b="b"/>
              <a:pathLst>
                <a:path w="1227" h="1050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246938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26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4" y="156"/>
                  </a:cubicBezTo>
                  <a:cubicBezTo>
                    <a:pt x="786" y="48"/>
                    <a:pt x="654" y="0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126982" y="3464315"/>
              <a:ext cx="39012" cy="33655"/>
            </a:xfrm>
            <a:custGeom>
              <a:avLst/>
              <a:gdLst/>
              <a:ahLst/>
              <a:cxnLst/>
              <a:rect l="l" t="t" r="r" b="b"/>
              <a:pathLst>
                <a:path w="1216" h="1049" extrusionOk="0">
                  <a:moveTo>
                    <a:pt x="523" y="0"/>
                  </a:moveTo>
                  <a:cubicBezTo>
                    <a:pt x="257" y="0"/>
                    <a:pt x="1" y="211"/>
                    <a:pt x="1" y="525"/>
                  </a:cubicBezTo>
                  <a:cubicBezTo>
                    <a:pt x="1" y="811"/>
                    <a:pt x="227" y="1049"/>
                    <a:pt x="525" y="1049"/>
                  </a:cubicBezTo>
                  <a:cubicBezTo>
                    <a:pt x="989" y="1049"/>
                    <a:pt x="1215" y="489"/>
                    <a:pt x="882" y="156"/>
                  </a:cubicBezTo>
                  <a:cubicBezTo>
                    <a:pt x="778" y="48"/>
                    <a:pt x="649" y="0"/>
                    <a:pt x="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6672" y="3464315"/>
              <a:ext cx="39365" cy="33655"/>
            </a:xfrm>
            <a:custGeom>
              <a:avLst/>
              <a:gdLst/>
              <a:ahLst/>
              <a:cxnLst/>
              <a:rect l="l" t="t" r="r" b="b"/>
              <a:pathLst>
                <a:path w="1227" h="1049" extrusionOk="0">
                  <a:moveTo>
                    <a:pt x="531" y="0"/>
                  </a:moveTo>
                  <a:cubicBezTo>
                    <a:pt x="262" y="0"/>
                    <a:pt x="1" y="211"/>
                    <a:pt x="1" y="525"/>
                  </a:cubicBezTo>
                  <a:cubicBezTo>
                    <a:pt x="1" y="811"/>
                    <a:pt x="239" y="1049"/>
                    <a:pt x="524" y="1049"/>
                  </a:cubicBezTo>
                  <a:cubicBezTo>
                    <a:pt x="989" y="1049"/>
                    <a:pt x="1227" y="489"/>
                    <a:pt x="893" y="156"/>
                  </a:cubicBezTo>
                  <a:cubicBezTo>
                    <a:pt x="790" y="48"/>
                    <a:pt x="660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246938" y="3690721"/>
              <a:ext cx="39365" cy="33398"/>
            </a:xfrm>
            <a:custGeom>
              <a:avLst/>
              <a:gdLst/>
              <a:ahLst/>
              <a:cxnLst/>
              <a:rect l="l" t="t" r="r" b="b"/>
              <a:pathLst>
                <a:path w="1227" h="1041" extrusionOk="0">
                  <a:moveTo>
                    <a:pt x="521" y="1"/>
                  </a:moveTo>
                  <a:cubicBezTo>
                    <a:pt x="254" y="1"/>
                    <a:pt x="1" y="208"/>
                    <a:pt x="1" y="528"/>
                  </a:cubicBezTo>
                  <a:cubicBezTo>
                    <a:pt x="1" y="814"/>
                    <a:pt x="239" y="1040"/>
                    <a:pt x="524" y="1040"/>
                  </a:cubicBezTo>
                  <a:cubicBezTo>
                    <a:pt x="989" y="1040"/>
                    <a:pt x="1227" y="481"/>
                    <a:pt x="894" y="159"/>
                  </a:cubicBezTo>
                  <a:cubicBezTo>
                    <a:pt x="784" y="50"/>
                    <a:pt x="651" y="1"/>
                    <a:pt x="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126982" y="3690625"/>
              <a:ext cx="39012" cy="33494"/>
            </a:xfrm>
            <a:custGeom>
              <a:avLst/>
              <a:gdLst/>
              <a:ahLst/>
              <a:cxnLst/>
              <a:rect l="l" t="t" r="r" b="b"/>
              <a:pathLst>
                <a:path w="1216" h="1044" extrusionOk="0">
                  <a:moveTo>
                    <a:pt x="525" y="0"/>
                  </a:moveTo>
                  <a:cubicBezTo>
                    <a:pt x="259" y="0"/>
                    <a:pt x="1" y="208"/>
                    <a:pt x="1" y="531"/>
                  </a:cubicBezTo>
                  <a:cubicBezTo>
                    <a:pt x="1" y="817"/>
                    <a:pt x="227" y="1043"/>
                    <a:pt x="525" y="1043"/>
                  </a:cubicBezTo>
                  <a:cubicBezTo>
                    <a:pt x="989" y="1043"/>
                    <a:pt x="1215" y="484"/>
                    <a:pt x="882" y="150"/>
                  </a:cubicBezTo>
                  <a:cubicBezTo>
                    <a:pt x="779" y="47"/>
                    <a:pt x="651" y="0"/>
                    <a:pt x="5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6672" y="3690625"/>
              <a:ext cx="39365" cy="33494"/>
            </a:xfrm>
            <a:custGeom>
              <a:avLst/>
              <a:gdLst/>
              <a:ahLst/>
              <a:cxnLst/>
              <a:rect l="l" t="t" r="r" b="b"/>
              <a:pathLst>
                <a:path w="1227" h="1044" extrusionOk="0">
                  <a:moveTo>
                    <a:pt x="528" y="0"/>
                  </a:moveTo>
                  <a:cubicBezTo>
                    <a:pt x="258" y="0"/>
                    <a:pt x="1" y="208"/>
                    <a:pt x="1" y="531"/>
                  </a:cubicBezTo>
                  <a:cubicBezTo>
                    <a:pt x="1" y="817"/>
                    <a:pt x="239" y="1043"/>
                    <a:pt x="524" y="1043"/>
                  </a:cubicBezTo>
                  <a:cubicBezTo>
                    <a:pt x="989" y="1043"/>
                    <a:pt x="1227" y="484"/>
                    <a:pt x="893" y="150"/>
                  </a:cubicBezTo>
                  <a:cubicBezTo>
                    <a:pt x="786" y="47"/>
                    <a:pt x="656" y="0"/>
                    <a:pt x="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" name="Google Shape;438;p8"/>
          <p:cNvSpPr/>
          <p:nvPr/>
        </p:nvSpPr>
        <p:spPr>
          <a:xfrm rot="-5400000">
            <a:off x="2770171" y="1561376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8"/>
          <p:cNvSpPr/>
          <p:nvPr/>
        </p:nvSpPr>
        <p:spPr>
          <a:xfrm rot="5405778">
            <a:off x="1666427" y="2410338"/>
            <a:ext cx="178500" cy="32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8"/>
          <p:cNvSpPr/>
          <p:nvPr/>
        </p:nvSpPr>
        <p:spPr>
          <a:xfrm>
            <a:off x="955775" y="318252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8"/>
          <p:cNvSpPr/>
          <p:nvPr/>
        </p:nvSpPr>
        <p:spPr>
          <a:xfrm>
            <a:off x="2606113" y="1515725"/>
            <a:ext cx="171000" cy="1710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8"/>
          <p:cNvSpPr/>
          <p:nvPr/>
        </p:nvSpPr>
        <p:spPr>
          <a:xfrm>
            <a:off x="2538672" y="2662475"/>
            <a:ext cx="128100" cy="128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TITLE_AND_TWO_COLUMNS_1_1_2_1">
    <p:spTree>
      <p:nvGrpSpPr>
        <p:cNvPr id="1" name="Shape 1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4" name="Google Shape;1754;p41"/>
          <p:cNvSpPr txBox="1">
            <a:spLocks noGrp="1"/>
          </p:cNvSpPr>
          <p:nvPr>
            <p:ph type="subTitle" idx="1"/>
          </p:nvPr>
        </p:nvSpPr>
        <p:spPr>
          <a:xfrm>
            <a:off x="5890230" y="1879200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755" name="Google Shape;1755;p41"/>
          <p:cNvSpPr txBox="1">
            <a:spLocks noGrp="1"/>
          </p:cNvSpPr>
          <p:nvPr>
            <p:ph type="subTitle" idx="2"/>
          </p:nvPr>
        </p:nvSpPr>
        <p:spPr>
          <a:xfrm>
            <a:off x="5890230" y="3588825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756" name="Google Shape;1756;p41"/>
          <p:cNvSpPr txBox="1">
            <a:spLocks noGrp="1"/>
          </p:cNvSpPr>
          <p:nvPr>
            <p:ph type="subTitle" idx="3"/>
          </p:nvPr>
        </p:nvSpPr>
        <p:spPr>
          <a:xfrm>
            <a:off x="5890230" y="3252525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757" name="Google Shape;1757;p41"/>
          <p:cNvSpPr txBox="1">
            <a:spLocks noGrp="1"/>
          </p:cNvSpPr>
          <p:nvPr>
            <p:ph type="subTitle" idx="4"/>
          </p:nvPr>
        </p:nvSpPr>
        <p:spPr>
          <a:xfrm>
            <a:off x="1603801" y="3588825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758" name="Google Shape;1758;p41"/>
          <p:cNvSpPr txBox="1">
            <a:spLocks noGrp="1"/>
          </p:cNvSpPr>
          <p:nvPr>
            <p:ph type="subTitle" idx="5"/>
          </p:nvPr>
        </p:nvSpPr>
        <p:spPr>
          <a:xfrm>
            <a:off x="1603801" y="3252525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759" name="Google Shape;1759;p41"/>
          <p:cNvSpPr txBox="1">
            <a:spLocks noGrp="1"/>
          </p:cNvSpPr>
          <p:nvPr>
            <p:ph type="subTitle" idx="6"/>
          </p:nvPr>
        </p:nvSpPr>
        <p:spPr>
          <a:xfrm>
            <a:off x="5890230" y="2215498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760" name="Google Shape;1760;p41"/>
          <p:cNvSpPr txBox="1">
            <a:spLocks noGrp="1"/>
          </p:cNvSpPr>
          <p:nvPr>
            <p:ph type="subTitle" idx="7"/>
          </p:nvPr>
        </p:nvSpPr>
        <p:spPr>
          <a:xfrm>
            <a:off x="1603801" y="2215498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761" name="Google Shape;1761;p41"/>
          <p:cNvSpPr txBox="1">
            <a:spLocks noGrp="1"/>
          </p:cNvSpPr>
          <p:nvPr>
            <p:ph type="subTitle" idx="8"/>
          </p:nvPr>
        </p:nvSpPr>
        <p:spPr>
          <a:xfrm>
            <a:off x="1603801" y="1879200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Libre Franklin ExtraBold"/>
              <a:buNone/>
              <a:defRPr sz="18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400"/>
              <a:buFont typeface="Libre Franklin ExtraBold"/>
              <a:buNone/>
              <a:defRPr sz="2400"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1762" name="Google Shape;1762;p41"/>
          <p:cNvSpPr txBox="1">
            <a:spLocks noGrp="1"/>
          </p:cNvSpPr>
          <p:nvPr>
            <p:ph type="title" hasCustomPrompt="1"/>
          </p:nvPr>
        </p:nvSpPr>
        <p:spPr>
          <a:xfrm>
            <a:off x="942276" y="212022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763" name="Google Shape;1763;p41"/>
          <p:cNvSpPr txBox="1">
            <a:spLocks noGrp="1"/>
          </p:cNvSpPr>
          <p:nvPr>
            <p:ph type="title" idx="9" hasCustomPrompt="1"/>
          </p:nvPr>
        </p:nvSpPr>
        <p:spPr>
          <a:xfrm>
            <a:off x="5228726" y="212022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764" name="Google Shape;1764;p41"/>
          <p:cNvSpPr txBox="1">
            <a:spLocks noGrp="1"/>
          </p:cNvSpPr>
          <p:nvPr>
            <p:ph type="title" idx="13" hasCustomPrompt="1"/>
          </p:nvPr>
        </p:nvSpPr>
        <p:spPr>
          <a:xfrm>
            <a:off x="942276" y="349257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765" name="Google Shape;1765;p41"/>
          <p:cNvSpPr txBox="1">
            <a:spLocks noGrp="1"/>
          </p:cNvSpPr>
          <p:nvPr>
            <p:ph type="title" idx="14" hasCustomPrompt="1"/>
          </p:nvPr>
        </p:nvSpPr>
        <p:spPr>
          <a:xfrm>
            <a:off x="5228726" y="349257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r>
              <a:t>xx%</a:t>
            </a:r>
          </a:p>
        </p:txBody>
      </p:sp>
      <p:sp>
        <p:nvSpPr>
          <p:cNvPr id="1766" name="Google Shape;1766;p41"/>
          <p:cNvSpPr/>
          <p:nvPr/>
        </p:nvSpPr>
        <p:spPr>
          <a:xfrm>
            <a:off x="8858169" y="1392224"/>
            <a:ext cx="123999" cy="124231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7" name="Google Shape;1767;p41"/>
          <p:cNvGrpSpPr/>
          <p:nvPr/>
        </p:nvGrpSpPr>
        <p:grpSpPr>
          <a:xfrm>
            <a:off x="8857421" y="1890997"/>
            <a:ext cx="125497" cy="360409"/>
            <a:chOff x="179009" y="2072968"/>
            <a:chExt cx="190870" cy="548151"/>
          </a:xfrm>
        </p:grpSpPr>
        <p:sp>
          <p:nvSpPr>
            <p:cNvPr id="1768" name="Google Shape;1768;p41"/>
            <p:cNvSpPr/>
            <p:nvPr/>
          </p:nvSpPr>
          <p:spPr>
            <a:xfrm>
              <a:off x="179009" y="2072968"/>
              <a:ext cx="190870" cy="190870"/>
            </a:xfrm>
            <a:custGeom>
              <a:avLst/>
              <a:gdLst/>
              <a:ahLst/>
              <a:cxnLst/>
              <a:rect l="l" t="t" r="r" b="b"/>
              <a:pathLst>
                <a:path w="5954" h="5954" extrusionOk="0">
                  <a:moveTo>
                    <a:pt x="941" y="1"/>
                  </a:moveTo>
                  <a:lnTo>
                    <a:pt x="0" y="953"/>
                  </a:lnTo>
                  <a:lnTo>
                    <a:pt x="2036" y="2977"/>
                  </a:lnTo>
                  <a:lnTo>
                    <a:pt x="0" y="5013"/>
                  </a:lnTo>
                  <a:lnTo>
                    <a:pt x="941" y="5954"/>
                  </a:lnTo>
                  <a:lnTo>
                    <a:pt x="2977" y="3930"/>
                  </a:lnTo>
                  <a:lnTo>
                    <a:pt x="5013" y="5954"/>
                  </a:lnTo>
                  <a:lnTo>
                    <a:pt x="5953" y="5013"/>
                  </a:lnTo>
                  <a:lnTo>
                    <a:pt x="3929" y="2977"/>
                  </a:lnTo>
                  <a:lnTo>
                    <a:pt x="5953" y="953"/>
                  </a:lnTo>
                  <a:lnTo>
                    <a:pt x="5013" y="1"/>
                  </a:lnTo>
                  <a:lnTo>
                    <a:pt x="2977" y="2037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41"/>
            <p:cNvSpPr/>
            <p:nvPr/>
          </p:nvSpPr>
          <p:spPr>
            <a:xfrm>
              <a:off x="179009" y="2429864"/>
              <a:ext cx="190870" cy="191255"/>
            </a:xfrm>
            <a:custGeom>
              <a:avLst/>
              <a:gdLst/>
              <a:ahLst/>
              <a:cxnLst/>
              <a:rect l="l" t="t" r="r" b="b"/>
              <a:pathLst>
                <a:path w="5954" h="5966" extrusionOk="0">
                  <a:moveTo>
                    <a:pt x="941" y="0"/>
                  </a:moveTo>
                  <a:lnTo>
                    <a:pt x="0" y="953"/>
                  </a:lnTo>
                  <a:lnTo>
                    <a:pt x="2036" y="2988"/>
                  </a:lnTo>
                  <a:lnTo>
                    <a:pt x="0" y="5013"/>
                  </a:lnTo>
                  <a:lnTo>
                    <a:pt x="941" y="5965"/>
                  </a:lnTo>
                  <a:lnTo>
                    <a:pt x="2977" y="3929"/>
                  </a:lnTo>
                  <a:lnTo>
                    <a:pt x="5013" y="5965"/>
                  </a:lnTo>
                  <a:lnTo>
                    <a:pt x="5953" y="5013"/>
                  </a:lnTo>
                  <a:lnTo>
                    <a:pt x="3929" y="2988"/>
                  </a:lnTo>
                  <a:lnTo>
                    <a:pt x="5953" y="953"/>
                  </a:lnTo>
                  <a:lnTo>
                    <a:pt x="5013" y="0"/>
                  </a:lnTo>
                  <a:lnTo>
                    <a:pt x="2977" y="2036"/>
                  </a:lnTo>
                  <a:lnTo>
                    <a:pt x="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0" name="Google Shape;1770;p41"/>
          <p:cNvSpPr/>
          <p:nvPr/>
        </p:nvSpPr>
        <p:spPr>
          <a:xfrm>
            <a:off x="217385" y="4807396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1" name="Google Shape;1771;p41"/>
          <p:cNvSpPr/>
          <p:nvPr/>
        </p:nvSpPr>
        <p:spPr>
          <a:xfrm>
            <a:off x="398458" y="4809701"/>
            <a:ext cx="585138" cy="79685"/>
          </a:xfrm>
          <a:custGeom>
            <a:avLst/>
            <a:gdLst/>
            <a:ahLst/>
            <a:cxnLst/>
            <a:rect l="l" t="t" r="r" b="b"/>
            <a:pathLst>
              <a:path w="18277" h="2489" extrusionOk="0">
                <a:moveTo>
                  <a:pt x="1869" y="0"/>
                </a:moveTo>
                <a:lnTo>
                  <a:pt x="0" y="1893"/>
                </a:lnTo>
                <a:lnTo>
                  <a:pt x="322" y="2215"/>
                </a:lnTo>
                <a:lnTo>
                  <a:pt x="1869" y="655"/>
                </a:lnTo>
                <a:lnTo>
                  <a:pt x="3691" y="2488"/>
                </a:lnTo>
                <a:lnTo>
                  <a:pt x="5501" y="655"/>
                </a:lnTo>
                <a:lnTo>
                  <a:pt x="7322" y="2488"/>
                </a:lnTo>
                <a:lnTo>
                  <a:pt x="9144" y="655"/>
                </a:lnTo>
                <a:lnTo>
                  <a:pt x="10954" y="2488"/>
                </a:lnTo>
                <a:lnTo>
                  <a:pt x="12775" y="655"/>
                </a:lnTo>
                <a:lnTo>
                  <a:pt x="14585" y="2488"/>
                </a:lnTo>
                <a:lnTo>
                  <a:pt x="16407" y="655"/>
                </a:lnTo>
                <a:lnTo>
                  <a:pt x="17955" y="2215"/>
                </a:lnTo>
                <a:lnTo>
                  <a:pt x="18276" y="1893"/>
                </a:lnTo>
                <a:lnTo>
                  <a:pt x="16407" y="0"/>
                </a:lnTo>
                <a:lnTo>
                  <a:pt x="14585" y="1846"/>
                </a:lnTo>
                <a:lnTo>
                  <a:pt x="12775" y="0"/>
                </a:lnTo>
                <a:lnTo>
                  <a:pt x="10954" y="1846"/>
                </a:lnTo>
                <a:lnTo>
                  <a:pt x="9132" y="0"/>
                </a:lnTo>
                <a:lnTo>
                  <a:pt x="7322" y="1846"/>
                </a:lnTo>
                <a:lnTo>
                  <a:pt x="5501" y="0"/>
                </a:lnTo>
                <a:lnTo>
                  <a:pt x="3691" y="1846"/>
                </a:lnTo>
                <a:lnTo>
                  <a:pt x="186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2" name="Google Shape;1772;p41"/>
          <p:cNvCxnSpPr/>
          <p:nvPr/>
        </p:nvCxnSpPr>
        <p:spPr>
          <a:xfrm>
            <a:off x="-8550" y="1145950"/>
            <a:ext cx="91611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3" name="Google Shape;1773;p41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ibre Franklin ExtraBold"/>
              <a:buNone/>
              <a:defRPr sz="3200">
                <a:solidFill>
                  <a:schemeClr val="lt1"/>
                </a:solidFill>
                <a:latin typeface="Libre Franklin ExtraBold"/>
                <a:ea typeface="Libre Franklin ExtraBold"/>
                <a:cs typeface="Libre Franklin ExtraBold"/>
                <a:sym typeface="Libre Franklin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marL="914400" lvl="1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2pPr>
            <a:lvl3pPr marL="1371600" lvl="2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3pPr>
            <a:lvl4pPr marL="1828800" lvl="3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4pPr>
            <a:lvl5pPr marL="2286000" lvl="4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5pPr>
            <a:lvl6pPr marL="2743200" lvl="5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6pPr>
            <a:lvl7pPr marL="3200400" lvl="6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●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7pPr>
            <a:lvl8pPr marL="3657600" lvl="7" indent="-355600" algn="ctr">
              <a:lnSpc>
                <a:spcPct val="8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arker Grotesque Medium"/>
              <a:buChar char="○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8pPr>
            <a:lvl9pPr marL="4114800" lvl="8" indent="-355600" algn="ctr">
              <a:lnSpc>
                <a:spcPct val="8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2000"/>
              <a:buFont typeface="Darker Grotesque Medium"/>
              <a:buChar char="■"/>
              <a:defRPr sz="2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8" r:id="rId3"/>
    <p:sldLayoutId id="214748368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p61"/>
          <p:cNvSpPr txBox="1">
            <a:spLocks noGrp="1"/>
          </p:cNvSpPr>
          <p:nvPr>
            <p:ph type="ctrTitle"/>
          </p:nvPr>
        </p:nvSpPr>
        <p:spPr>
          <a:xfrm>
            <a:off x="1616400" y="2238450"/>
            <a:ext cx="5911200" cy="66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Bloquest</a:t>
            </a:r>
            <a:endParaRPr dirty="0"/>
          </a:p>
        </p:txBody>
      </p:sp>
      <p:sp>
        <p:nvSpPr>
          <p:cNvPr id="2279" name="Google Shape;2279;p61"/>
          <p:cNvSpPr txBox="1">
            <a:spLocks noGrp="1"/>
          </p:cNvSpPr>
          <p:nvPr>
            <p:ph type="subTitle" idx="1"/>
          </p:nvPr>
        </p:nvSpPr>
        <p:spPr>
          <a:xfrm>
            <a:off x="1616400" y="3008700"/>
            <a:ext cx="5911200" cy="5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Tema: Softversko re</a:t>
            </a:r>
            <a:r>
              <a:rPr lang="en-US" dirty="0"/>
              <a:t>šenje za unapređenje </a:t>
            </a:r>
            <a:r>
              <a:rPr lang="en-US" dirty="0" err="1"/>
              <a:t>organizacije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efikasnosti rada radnih grupa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36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HVALA NA PAŽNJI</a:t>
            </a:r>
          </a:p>
        </p:txBody>
      </p:sp>
    </p:spTree>
    <p:extLst>
      <p:ext uri="{BB962C8B-B14F-4D97-AF65-F5344CB8AC3E}">
        <p14:creationId xmlns:p14="http://schemas.microsoft.com/office/powerpoint/2010/main" val="345383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PITANJA</a:t>
            </a:r>
          </a:p>
        </p:txBody>
      </p:sp>
    </p:spTree>
    <p:extLst>
      <p:ext uri="{BB962C8B-B14F-4D97-AF65-F5344CB8AC3E}">
        <p14:creationId xmlns:p14="http://schemas.microsoft.com/office/powerpoint/2010/main" val="1437891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63"/>
          <p:cNvSpPr/>
          <p:nvPr/>
        </p:nvSpPr>
        <p:spPr>
          <a:xfrm flipH="1">
            <a:off x="4740595" y="3492552"/>
            <a:ext cx="585319" cy="585319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1" name="Google Shape;2291;p63"/>
          <p:cNvSpPr/>
          <p:nvPr/>
        </p:nvSpPr>
        <p:spPr>
          <a:xfrm flipH="1">
            <a:off x="4740582" y="2120234"/>
            <a:ext cx="585319" cy="585319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63"/>
          <p:cNvSpPr/>
          <p:nvPr/>
        </p:nvSpPr>
        <p:spPr>
          <a:xfrm flipH="1">
            <a:off x="942270" y="3492562"/>
            <a:ext cx="585319" cy="585319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63"/>
          <p:cNvSpPr/>
          <p:nvPr/>
        </p:nvSpPr>
        <p:spPr>
          <a:xfrm flipH="1">
            <a:off x="942275" y="2120225"/>
            <a:ext cx="585319" cy="585319"/>
          </a:xfrm>
          <a:custGeom>
            <a:avLst/>
            <a:gdLst/>
            <a:ahLst/>
            <a:cxnLst/>
            <a:rect l="l" t="t" r="r" b="b"/>
            <a:pathLst>
              <a:path w="92358" h="92358" extrusionOk="0">
                <a:moveTo>
                  <a:pt x="1" y="1"/>
                </a:moveTo>
                <a:lnTo>
                  <a:pt x="1" y="92357"/>
                </a:lnTo>
                <a:lnTo>
                  <a:pt x="92358" y="92357"/>
                </a:lnTo>
                <a:lnTo>
                  <a:pt x="9235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6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17500" cy="6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PROBLEMI</a:t>
            </a:r>
            <a:endParaRPr dirty="0"/>
          </a:p>
        </p:txBody>
      </p:sp>
      <p:sp>
        <p:nvSpPr>
          <p:cNvPr id="2295" name="Google Shape;2295;p63"/>
          <p:cNvSpPr txBox="1">
            <a:spLocks noGrp="1"/>
          </p:cNvSpPr>
          <p:nvPr>
            <p:ph type="subTitle" idx="2"/>
          </p:nvPr>
        </p:nvSpPr>
        <p:spPr>
          <a:xfrm>
            <a:off x="5402105" y="3588825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Postoje ljudi koji hoće da pomognu, ali ne znaju kako</a:t>
            </a:r>
            <a:endParaRPr dirty="0"/>
          </a:p>
        </p:txBody>
      </p:sp>
      <p:sp>
        <p:nvSpPr>
          <p:cNvPr id="2296" name="Google Shape;2296;p63"/>
          <p:cNvSpPr txBox="1">
            <a:spLocks noGrp="1"/>
          </p:cNvSpPr>
          <p:nvPr>
            <p:ph type="subTitle" idx="3"/>
          </p:nvPr>
        </p:nvSpPr>
        <p:spPr>
          <a:xfrm>
            <a:off x="5415854" y="3252525"/>
            <a:ext cx="4312544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Dobra volja, loša informisanost</a:t>
            </a:r>
            <a:endParaRPr dirty="0"/>
          </a:p>
        </p:txBody>
      </p:sp>
      <p:sp>
        <p:nvSpPr>
          <p:cNvPr id="2297" name="Google Shape;2297;p63"/>
          <p:cNvSpPr txBox="1">
            <a:spLocks noGrp="1"/>
          </p:cNvSpPr>
          <p:nvPr>
            <p:ph type="subTitle" idx="4"/>
          </p:nvPr>
        </p:nvSpPr>
        <p:spPr>
          <a:xfrm>
            <a:off x="1603801" y="3588825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Ponekad su svi zauzeti</a:t>
            </a:r>
            <a:endParaRPr dirty="0"/>
          </a:p>
        </p:txBody>
      </p:sp>
      <p:sp>
        <p:nvSpPr>
          <p:cNvPr id="2298" name="Google Shape;2298;p63"/>
          <p:cNvSpPr txBox="1">
            <a:spLocks noGrp="1"/>
          </p:cNvSpPr>
          <p:nvPr>
            <p:ph type="subTitle" idx="5"/>
          </p:nvPr>
        </p:nvSpPr>
        <p:spPr>
          <a:xfrm>
            <a:off x="1603801" y="3252525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Preokupiranost </a:t>
            </a:r>
            <a:endParaRPr dirty="0"/>
          </a:p>
        </p:txBody>
      </p:sp>
      <p:sp>
        <p:nvSpPr>
          <p:cNvPr id="2299" name="Google Shape;2299;p63"/>
          <p:cNvSpPr txBox="1">
            <a:spLocks noGrp="1"/>
          </p:cNvSpPr>
          <p:nvPr>
            <p:ph type="subTitle" idx="6"/>
          </p:nvPr>
        </p:nvSpPr>
        <p:spPr>
          <a:xfrm>
            <a:off x="5402105" y="2215498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mnogih</a:t>
            </a:r>
            <a:r>
              <a:rPr lang="en-US" dirty="0"/>
              <a:t> </a:t>
            </a:r>
            <a:r>
              <a:rPr lang="en-US" dirty="0" err="1"/>
              <a:t>razloga</a:t>
            </a:r>
            <a:endParaRPr dirty="0" err="1"/>
          </a:p>
        </p:txBody>
      </p:sp>
      <p:sp>
        <p:nvSpPr>
          <p:cNvPr id="2300" name="Google Shape;2300;p63"/>
          <p:cNvSpPr txBox="1">
            <a:spLocks noGrp="1"/>
          </p:cNvSpPr>
          <p:nvPr>
            <p:ph type="subTitle" idx="1"/>
          </p:nvPr>
        </p:nvSpPr>
        <p:spPr>
          <a:xfrm>
            <a:off x="5402105" y="1879200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Niska motivacija</a:t>
            </a:r>
            <a:endParaRPr dirty="0"/>
          </a:p>
        </p:txBody>
      </p:sp>
      <p:sp>
        <p:nvSpPr>
          <p:cNvPr id="2301" name="Google Shape;2301;p63"/>
          <p:cNvSpPr txBox="1">
            <a:spLocks noGrp="1"/>
          </p:cNvSpPr>
          <p:nvPr>
            <p:ph type="subTitle" idx="7"/>
          </p:nvPr>
        </p:nvSpPr>
        <p:spPr>
          <a:xfrm>
            <a:off x="1603801" y="2215498"/>
            <a:ext cx="2311500" cy="7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Previše poruka </a:t>
            </a:r>
            <a:r>
              <a:rPr lang="en-US" dirty="0"/>
              <a:t>i </a:t>
            </a:r>
            <a:r>
              <a:rPr lang="en" dirty="0"/>
              <a:t>notifikcija</a:t>
            </a:r>
            <a:endParaRPr dirty="0"/>
          </a:p>
        </p:txBody>
      </p:sp>
      <p:sp>
        <p:nvSpPr>
          <p:cNvPr id="2302" name="Google Shape;2302;p63"/>
          <p:cNvSpPr txBox="1">
            <a:spLocks noGrp="1"/>
          </p:cNvSpPr>
          <p:nvPr>
            <p:ph type="subTitle" idx="8"/>
          </p:nvPr>
        </p:nvSpPr>
        <p:spPr>
          <a:xfrm>
            <a:off x="1603801" y="1879200"/>
            <a:ext cx="23115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Lo</a:t>
            </a:r>
            <a:r>
              <a:rPr lang="en-US" dirty="0" err="1"/>
              <a:t>ša</a:t>
            </a:r>
            <a:r>
              <a:rPr lang="en-US" dirty="0"/>
              <a:t> komunikacija</a:t>
            </a:r>
            <a:endParaRPr dirty="0"/>
          </a:p>
        </p:txBody>
      </p:sp>
      <p:sp>
        <p:nvSpPr>
          <p:cNvPr id="2303" name="Google Shape;2303;p63"/>
          <p:cNvSpPr txBox="1">
            <a:spLocks noGrp="1"/>
          </p:cNvSpPr>
          <p:nvPr>
            <p:ph type="title"/>
          </p:nvPr>
        </p:nvSpPr>
        <p:spPr>
          <a:xfrm>
            <a:off x="942276" y="212022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04" name="Google Shape;2304;p63"/>
          <p:cNvSpPr txBox="1">
            <a:spLocks noGrp="1"/>
          </p:cNvSpPr>
          <p:nvPr>
            <p:ph type="title" idx="13"/>
          </p:nvPr>
        </p:nvSpPr>
        <p:spPr>
          <a:xfrm>
            <a:off x="942276" y="349257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305" name="Google Shape;2305;p63"/>
          <p:cNvSpPr txBox="1">
            <a:spLocks noGrp="1"/>
          </p:cNvSpPr>
          <p:nvPr>
            <p:ph type="title" idx="9"/>
          </p:nvPr>
        </p:nvSpPr>
        <p:spPr>
          <a:xfrm>
            <a:off x="4740601" y="212022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06" name="Google Shape;2306;p63"/>
          <p:cNvSpPr txBox="1">
            <a:spLocks noGrp="1"/>
          </p:cNvSpPr>
          <p:nvPr>
            <p:ph type="title" idx="14"/>
          </p:nvPr>
        </p:nvSpPr>
        <p:spPr>
          <a:xfrm>
            <a:off x="4740601" y="3492575"/>
            <a:ext cx="585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307" name="Google Shape;2307;p63"/>
          <p:cNvSpPr/>
          <p:nvPr/>
        </p:nvSpPr>
        <p:spPr>
          <a:xfrm flipH="1">
            <a:off x="4740585" y="33037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8" name="Google Shape;2308;p63"/>
          <p:cNvSpPr/>
          <p:nvPr/>
        </p:nvSpPr>
        <p:spPr>
          <a:xfrm flipH="1">
            <a:off x="5244691" y="1953422"/>
            <a:ext cx="81222" cy="81222"/>
          </a:xfrm>
          <a:custGeom>
            <a:avLst/>
            <a:gdLst/>
            <a:ahLst/>
            <a:cxnLst/>
            <a:rect l="l" t="t" r="r" b="b"/>
            <a:pathLst>
              <a:path w="2537" h="2537" extrusionOk="0">
                <a:moveTo>
                  <a:pt x="1" y="1"/>
                </a:moveTo>
                <a:lnTo>
                  <a:pt x="1" y="2537"/>
                </a:lnTo>
                <a:lnTo>
                  <a:pt x="2537" y="2537"/>
                </a:lnTo>
                <a:lnTo>
                  <a:pt x="2537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9" name="Google Shape;2309;p63"/>
          <p:cNvGrpSpPr/>
          <p:nvPr/>
        </p:nvGrpSpPr>
        <p:grpSpPr>
          <a:xfrm rot="-5400000">
            <a:off x="995353" y="1838745"/>
            <a:ext cx="161127" cy="262714"/>
            <a:chOff x="8814523" y="4301099"/>
            <a:chExt cx="181204" cy="295450"/>
          </a:xfrm>
        </p:grpSpPr>
        <p:sp>
          <p:nvSpPr>
            <p:cNvPr id="2310" name="Google Shape;2310;p6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6" name="Google Shape;2316;p63"/>
          <p:cNvSpPr/>
          <p:nvPr/>
        </p:nvSpPr>
        <p:spPr>
          <a:xfrm rot="-5400000" flipH="1">
            <a:off x="1397197" y="1922581"/>
            <a:ext cx="127985" cy="128224"/>
          </a:xfrm>
          <a:custGeom>
            <a:avLst/>
            <a:gdLst/>
            <a:ahLst/>
            <a:cxnLst/>
            <a:rect l="l" t="t" r="r" b="b"/>
            <a:pathLst>
              <a:path w="5883" h="5894" extrusionOk="0">
                <a:moveTo>
                  <a:pt x="1" y="0"/>
                </a:moveTo>
                <a:lnTo>
                  <a:pt x="1" y="5894"/>
                </a:lnTo>
                <a:lnTo>
                  <a:pt x="5882" y="5894"/>
                </a:lnTo>
                <a:lnTo>
                  <a:pt x="5882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17" name="Google Shape;2317;p63"/>
          <p:cNvGrpSpPr/>
          <p:nvPr/>
        </p:nvGrpSpPr>
        <p:grpSpPr>
          <a:xfrm rot="-5400000">
            <a:off x="5113969" y="3197693"/>
            <a:ext cx="161127" cy="262714"/>
            <a:chOff x="8814523" y="4301099"/>
            <a:chExt cx="181204" cy="295450"/>
          </a:xfrm>
        </p:grpSpPr>
        <p:sp>
          <p:nvSpPr>
            <p:cNvPr id="2318" name="Google Shape;2318;p63"/>
            <p:cNvSpPr/>
            <p:nvPr/>
          </p:nvSpPr>
          <p:spPr>
            <a:xfrm>
              <a:off x="8814523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2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3"/>
            <p:cNvSpPr/>
            <p:nvPr/>
          </p:nvSpPr>
          <p:spPr>
            <a:xfrm>
              <a:off x="8951067" y="4429633"/>
              <a:ext cx="44660" cy="37996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2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3"/>
            <p:cNvSpPr/>
            <p:nvPr/>
          </p:nvSpPr>
          <p:spPr>
            <a:xfrm>
              <a:off x="8814523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74" y="1185"/>
                    <a:pt x="798" y="1185"/>
                  </a:cubicBezTo>
                  <a:cubicBezTo>
                    <a:pt x="1131" y="1185"/>
                    <a:pt x="1393" y="923"/>
                    <a:pt x="1393" y="601"/>
                  </a:cubicBezTo>
                  <a:cubicBezTo>
                    <a:pt x="1393" y="238"/>
                    <a:pt x="1097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3"/>
            <p:cNvSpPr/>
            <p:nvPr/>
          </p:nvSpPr>
          <p:spPr>
            <a:xfrm>
              <a:off x="8951067" y="4301099"/>
              <a:ext cx="44660" cy="37964"/>
            </a:xfrm>
            <a:custGeom>
              <a:avLst/>
              <a:gdLst/>
              <a:ahLst/>
              <a:cxnLst/>
              <a:rect l="l" t="t" r="r" b="b"/>
              <a:pathLst>
                <a:path w="1394" h="1185" extrusionOk="0">
                  <a:moveTo>
                    <a:pt x="792" y="1"/>
                  </a:moveTo>
                  <a:cubicBezTo>
                    <a:pt x="647" y="1"/>
                    <a:pt x="500" y="54"/>
                    <a:pt x="381" y="173"/>
                  </a:cubicBezTo>
                  <a:cubicBezTo>
                    <a:pt x="0" y="554"/>
                    <a:pt x="262" y="1185"/>
                    <a:pt x="798" y="1185"/>
                  </a:cubicBezTo>
                  <a:cubicBezTo>
                    <a:pt x="1120" y="1185"/>
                    <a:pt x="1393" y="923"/>
                    <a:pt x="1393" y="601"/>
                  </a:cubicBezTo>
                  <a:cubicBezTo>
                    <a:pt x="1393" y="238"/>
                    <a:pt x="1098" y="1"/>
                    <a:pt x="7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3"/>
            <p:cNvSpPr/>
            <p:nvPr/>
          </p:nvSpPr>
          <p:spPr>
            <a:xfrm>
              <a:off x="8814523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74" y="1193"/>
                    <a:pt x="798" y="1193"/>
                  </a:cubicBezTo>
                  <a:cubicBezTo>
                    <a:pt x="1131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3"/>
            <p:cNvSpPr/>
            <p:nvPr/>
          </p:nvSpPr>
          <p:spPr>
            <a:xfrm>
              <a:off x="8951067" y="4558328"/>
              <a:ext cx="44660" cy="38221"/>
            </a:xfrm>
            <a:custGeom>
              <a:avLst/>
              <a:gdLst/>
              <a:ahLst/>
              <a:cxnLst/>
              <a:rect l="l" t="t" r="r" b="b"/>
              <a:pathLst>
                <a:path w="1394" h="1193" extrusionOk="0">
                  <a:moveTo>
                    <a:pt x="799" y="0"/>
                  </a:moveTo>
                  <a:cubicBezTo>
                    <a:pt x="652" y="0"/>
                    <a:pt x="502" y="56"/>
                    <a:pt x="381" y="180"/>
                  </a:cubicBezTo>
                  <a:cubicBezTo>
                    <a:pt x="0" y="550"/>
                    <a:pt x="262" y="1193"/>
                    <a:pt x="798" y="1193"/>
                  </a:cubicBezTo>
                  <a:cubicBezTo>
                    <a:pt x="1120" y="1193"/>
                    <a:pt x="1393" y="919"/>
                    <a:pt x="1393" y="597"/>
                  </a:cubicBezTo>
                  <a:cubicBezTo>
                    <a:pt x="1393" y="237"/>
                    <a:pt x="1102" y="0"/>
                    <a:pt x="7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4" name="Google Shape;2324;p63"/>
          <p:cNvGrpSpPr/>
          <p:nvPr/>
        </p:nvGrpSpPr>
        <p:grpSpPr>
          <a:xfrm>
            <a:off x="4550675" y="1904309"/>
            <a:ext cx="594164" cy="214200"/>
            <a:chOff x="5038800" y="1904309"/>
            <a:chExt cx="594164" cy="214200"/>
          </a:xfrm>
        </p:grpSpPr>
        <p:sp>
          <p:nvSpPr>
            <p:cNvPr id="2325" name="Google Shape;2325;p63"/>
            <p:cNvSpPr/>
            <p:nvPr/>
          </p:nvSpPr>
          <p:spPr>
            <a:xfrm flipH="1">
              <a:off x="5047826" y="1955727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69" y="0"/>
                  </a:moveTo>
                  <a:lnTo>
                    <a:pt x="0" y="1893"/>
                  </a:lnTo>
                  <a:lnTo>
                    <a:pt x="322" y="2215"/>
                  </a:lnTo>
                  <a:lnTo>
                    <a:pt x="1869" y="655"/>
                  </a:lnTo>
                  <a:lnTo>
                    <a:pt x="3691" y="2488"/>
                  </a:lnTo>
                  <a:lnTo>
                    <a:pt x="5501" y="655"/>
                  </a:lnTo>
                  <a:lnTo>
                    <a:pt x="7322" y="2488"/>
                  </a:lnTo>
                  <a:lnTo>
                    <a:pt x="9144" y="655"/>
                  </a:lnTo>
                  <a:lnTo>
                    <a:pt x="10954" y="2488"/>
                  </a:lnTo>
                  <a:lnTo>
                    <a:pt x="12775" y="655"/>
                  </a:lnTo>
                  <a:lnTo>
                    <a:pt x="14585" y="2488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6" y="1893"/>
                  </a:lnTo>
                  <a:lnTo>
                    <a:pt x="16407" y="0"/>
                  </a:lnTo>
                  <a:lnTo>
                    <a:pt x="14585" y="1846"/>
                  </a:lnTo>
                  <a:lnTo>
                    <a:pt x="12775" y="0"/>
                  </a:lnTo>
                  <a:lnTo>
                    <a:pt x="10954" y="1846"/>
                  </a:lnTo>
                  <a:lnTo>
                    <a:pt x="9132" y="0"/>
                  </a:lnTo>
                  <a:lnTo>
                    <a:pt x="7322" y="1846"/>
                  </a:lnTo>
                  <a:lnTo>
                    <a:pt x="5501" y="0"/>
                  </a:lnTo>
                  <a:lnTo>
                    <a:pt x="3691" y="1846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3"/>
            <p:cNvSpPr/>
            <p:nvPr/>
          </p:nvSpPr>
          <p:spPr>
            <a:xfrm rot="-2546309">
              <a:off x="5065809" y="1940062"/>
              <a:ext cx="161382" cy="14269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7" name="Google Shape;2327;p63"/>
          <p:cNvGrpSpPr/>
          <p:nvPr/>
        </p:nvGrpSpPr>
        <p:grpSpPr>
          <a:xfrm>
            <a:off x="937850" y="3249609"/>
            <a:ext cx="594164" cy="214200"/>
            <a:chOff x="5038800" y="1904309"/>
            <a:chExt cx="594164" cy="214200"/>
          </a:xfrm>
        </p:grpSpPr>
        <p:sp>
          <p:nvSpPr>
            <p:cNvPr id="2328" name="Google Shape;2328;p63"/>
            <p:cNvSpPr/>
            <p:nvPr/>
          </p:nvSpPr>
          <p:spPr>
            <a:xfrm flipH="1">
              <a:off x="5047826" y="1955727"/>
              <a:ext cx="585138" cy="79685"/>
            </a:xfrm>
            <a:custGeom>
              <a:avLst/>
              <a:gdLst/>
              <a:ahLst/>
              <a:cxnLst/>
              <a:rect l="l" t="t" r="r" b="b"/>
              <a:pathLst>
                <a:path w="18277" h="2489" extrusionOk="0">
                  <a:moveTo>
                    <a:pt x="1869" y="0"/>
                  </a:moveTo>
                  <a:lnTo>
                    <a:pt x="0" y="1893"/>
                  </a:lnTo>
                  <a:lnTo>
                    <a:pt x="322" y="2215"/>
                  </a:lnTo>
                  <a:lnTo>
                    <a:pt x="1869" y="655"/>
                  </a:lnTo>
                  <a:lnTo>
                    <a:pt x="3691" y="2488"/>
                  </a:lnTo>
                  <a:lnTo>
                    <a:pt x="5501" y="655"/>
                  </a:lnTo>
                  <a:lnTo>
                    <a:pt x="7322" y="2488"/>
                  </a:lnTo>
                  <a:lnTo>
                    <a:pt x="9144" y="655"/>
                  </a:lnTo>
                  <a:lnTo>
                    <a:pt x="10954" y="2488"/>
                  </a:lnTo>
                  <a:lnTo>
                    <a:pt x="12775" y="655"/>
                  </a:lnTo>
                  <a:lnTo>
                    <a:pt x="14585" y="2488"/>
                  </a:lnTo>
                  <a:lnTo>
                    <a:pt x="16407" y="655"/>
                  </a:lnTo>
                  <a:lnTo>
                    <a:pt x="17955" y="2215"/>
                  </a:lnTo>
                  <a:lnTo>
                    <a:pt x="18276" y="1893"/>
                  </a:lnTo>
                  <a:lnTo>
                    <a:pt x="16407" y="0"/>
                  </a:lnTo>
                  <a:lnTo>
                    <a:pt x="14585" y="1846"/>
                  </a:lnTo>
                  <a:lnTo>
                    <a:pt x="12775" y="0"/>
                  </a:lnTo>
                  <a:lnTo>
                    <a:pt x="10954" y="1846"/>
                  </a:lnTo>
                  <a:lnTo>
                    <a:pt x="9132" y="0"/>
                  </a:lnTo>
                  <a:lnTo>
                    <a:pt x="7322" y="1846"/>
                  </a:lnTo>
                  <a:lnTo>
                    <a:pt x="5501" y="0"/>
                  </a:lnTo>
                  <a:lnTo>
                    <a:pt x="3691" y="1846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3"/>
            <p:cNvSpPr/>
            <p:nvPr/>
          </p:nvSpPr>
          <p:spPr>
            <a:xfrm rot="-2546309">
              <a:off x="5065809" y="1940062"/>
              <a:ext cx="161382" cy="142695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0" name="Google Shape;2330;p63"/>
          <p:cNvSpPr/>
          <p:nvPr/>
        </p:nvSpPr>
        <p:spPr>
          <a:xfrm flipH="1">
            <a:off x="942285" y="3303780"/>
            <a:ext cx="106225" cy="105840"/>
          </a:xfrm>
          <a:custGeom>
            <a:avLst/>
            <a:gdLst/>
            <a:ahLst/>
            <a:cxnLst/>
            <a:rect l="l" t="t" r="r" b="b"/>
            <a:pathLst>
              <a:path w="3311" h="3299" extrusionOk="0">
                <a:moveTo>
                  <a:pt x="525" y="1"/>
                </a:moveTo>
                <a:lnTo>
                  <a:pt x="1" y="524"/>
                </a:lnTo>
                <a:lnTo>
                  <a:pt x="1132" y="1656"/>
                </a:lnTo>
                <a:lnTo>
                  <a:pt x="1" y="2775"/>
                </a:lnTo>
                <a:lnTo>
                  <a:pt x="525" y="3299"/>
                </a:lnTo>
                <a:lnTo>
                  <a:pt x="1656" y="2179"/>
                </a:lnTo>
                <a:lnTo>
                  <a:pt x="2775" y="3299"/>
                </a:lnTo>
                <a:lnTo>
                  <a:pt x="3311" y="2775"/>
                </a:lnTo>
                <a:lnTo>
                  <a:pt x="2180" y="1656"/>
                </a:lnTo>
                <a:lnTo>
                  <a:pt x="3311" y="524"/>
                </a:lnTo>
                <a:lnTo>
                  <a:pt x="2775" y="1"/>
                </a:lnTo>
                <a:lnTo>
                  <a:pt x="1656" y="1132"/>
                </a:lnTo>
                <a:lnTo>
                  <a:pt x="52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r>
              <a:rPr lang="en-US" dirty="0"/>
              <a:t>REŠENJE</a:t>
            </a:r>
          </a:p>
        </p:txBody>
      </p:sp>
      <p:sp>
        <p:nvSpPr>
          <p:cNvPr id="16" name="Google Shape;4330;p125"/>
          <p:cNvSpPr txBox="1">
            <a:spLocks noGrp="1"/>
          </p:cNvSpPr>
          <p:nvPr>
            <p:ph type="subTitle" idx="2"/>
          </p:nvPr>
        </p:nvSpPr>
        <p:spPr>
          <a:xfrm>
            <a:off x="390091" y="1414769"/>
            <a:ext cx="3804000" cy="3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3600" b="1" dirty="0"/>
              <a:t>Učiniti zadatke:</a:t>
            </a:r>
            <a:endParaRPr sz="3600" b="1" dirty="0"/>
          </a:p>
        </p:txBody>
      </p:sp>
      <p:sp>
        <p:nvSpPr>
          <p:cNvPr id="17" name="Google Shape;4330;p125"/>
          <p:cNvSpPr txBox="1">
            <a:spLocks noGrp="1"/>
          </p:cNvSpPr>
          <p:nvPr>
            <p:ph type="subTitle" idx="1"/>
          </p:nvPr>
        </p:nvSpPr>
        <p:spPr>
          <a:xfrm>
            <a:off x="299046" y="2289438"/>
            <a:ext cx="8545858" cy="1235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Lako </a:t>
            </a:r>
            <a:r>
              <a:rPr lang="en-US" sz="2000" dirty="0" err="1"/>
              <a:t>dostupnim</a:t>
            </a:r>
            <a:r>
              <a:rPr lang="en-US" sz="2000" dirty="0"/>
              <a:t> </a:t>
            </a:r>
            <a:r>
              <a:rPr lang="en-US" sz="2000" dirty="0" err="1"/>
              <a:t>svima</a:t>
            </a:r>
            <a:r>
              <a:rPr lang="en-US" sz="2000" dirty="0"/>
              <a:t> pravljenjem posvećene aplikacije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Zabavnim</a:t>
            </a:r>
            <a:r>
              <a:rPr lang="en-US" sz="2000" dirty="0"/>
              <a:t> - sistem video </a:t>
            </a:r>
            <a:r>
              <a:rPr lang="en-US" sz="2000" dirty="0" err="1"/>
              <a:t>igara</a:t>
            </a:r>
            <a:r>
              <a:rPr lang="en-US" sz="2000" dirty="0"/>
              <a:t> </a:t>
            </a:r>
            <a:endParaRPr sz="20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823" y="2947614"/>
            <a:ext cx="855803" cy="6233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958" y="1753169"/>
            <a:ext cx="529534" cy="74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12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67"/>
          <p:cNvSpPr txBox="1">
            <a:spLocks noGrp="1"/>
          </p:cNvSpPr>
          <p:nvPr>
            <p:ph type="title"/>
          </p:nvPr>
        </p:nvSpPr>
        <p:spPr>
          <a:xfrm>
            <a:off x="1911082" y="1851388"/>
            <a:ext cx="4628100" cy="149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BLOQUEST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2365061" y="3107585"/>
            <a:ext cx="375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EPSKI ZADACI U BLOKADI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pPr algn="l"/>
            <a:r>
              <a:rPr lang="en-US" dirty="0"/>
              <a:t>IDEJA</a:t>
            </a:r>
          </a:p>
        </p:txBody>
      </p:sp>
      <p:sp>
        <p:nvSpPr>
          <p:cNvPr id="17" name="Google Shape;4330;p125"/>
          <p:cNvSpPr txBox="1">
            <a:spLocks noGrp="1"/>
          </p:cNvSpPr>
          <p:nvPr>
            <p:ph type="subTitle" idx="1"/>
          </p:nvPr>
        </p:nvSpPr>
        <p:spPr>
          <a:xfrm>
            <a:off x="347172" y="1493024"/>
            <a:ext cx="8545858" cy="1235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Zadaci</a:t>
            </a:r>
            <a:r>
              <a:rPr lang="en-US" sz="2000" dirty="0"/>
              <a:t> </a:t>
            </a:r>
            <a:r>
              <a:rPr lang="en-US" sz="2000" dirty="0" err="1"/>
              <a:t>koje</a:t>
            </a:r>
            <a:r>
              <a:rPr lang="en-US" sz="2000" dirty="0"/>
              <a:t> igrači resavaju </a:t>
            </a:r>
            <a:r>
              <a:rPr lang="en-US" sz="2000" dirty="0" err="1"/>
              <a:t>za</a:t>
            </a:r>
            <a:r>
              <a:rPr lang="en-US" sz="2000" dirty="0"/>
              <a:t> </a:t>
            </a:r>
            <a:r>
              <a:rPr lang="en-US" sz="2000" dirty="0" err="1"/>
              <a:t>poene</a:t>
            </a:r>
            <a:r>
              <a:rPr lang="en-US" sz="2000" dirty="0"/>
              <a:t> i povećavaju svoj nivo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Igrači</a:t>
            </a:r>
            <a:r>
              <a:rPr lang="en-US" sz="2000" dirty="0"/>
              <a:t> s</a:t>
            </a:r>
            <a:r>
              <a:rPr lang="sr-Latn-RS" sz="2000" dirty="0"/>
              <a:t>a</a:t>
            </a:r>
            <a:r>
              <a:rPr lang="en-US" sz="2000" dirty="0" err="1"/>
              <a:t>kupljaju</a:t>
            </a:r>
            <a:r>
              <a:rPr lang="en-US" sz="2000" dirty="0"/>
              <a:t> postignuća, koja se uživo pretvaraju u jedinstvene bedževe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Leaderboard koji </a:t>
            </a:r>
            <a:r>
              <a:rPr lang="en-US" sz="2000" dirty="0" err="1"/>
              <a:t>dodatno</a:t>
            </a:r>
            <a:r>
              <a:rPr lang="en-US" sz="2000" dirty="0"/>
              <a:t> </a:t>
            </a:r>
            <a:r>
              <a:rPr lang="en-US" sz="2000" dirty="0" err="1"/>
              <a:t>motivi</a:t>
            </a:r>
            <a:r>
              <a:rPr lang="sr-Latn-RS" sz="2000" dirty="0"/>
              <a:t>š</a:t>
            </a:r>
            <a:r>
              <a:rPr lang="en-US" sz="2000" dirty="0"/>
              <a:t>e igrače</a:t>
            </a:r>
            <a:endParaRPr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055" y="2636208"/>
            <a:ext cx="3188923" cy="235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49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pPr algn="l"/>
            <a:r>
              <a:rPr lang="en-US" dirty="0"/>
              <a:t>ŠTA POSTIŽEMO</a:t>
            </a:r>
          </a:p>
        </p:txBody>
      </p:sp>
      <p:sp>
        <p:nvSpPr>
          <p:cNvPr id="17" name="Google Shape;4330;p125"/>
          <p:cNvSpPr txBox="1">
            <a:spLocks noGrp="1"/>
          </p:cNvSpPr>
          <p:nvPr>
            <p:ph type="subTitle" idx="1"/>
          </p:nvPr>
        </p:nvSpPr>
        <p:spPr>
          <a:xfrm>
            <a:off x="299046" y="1396771"/>
            <a:ext cx="8545858" cy="12352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sr-Latn-RS" sz="2000" dirty="0"/>
              <a:t>Veću angažovanost ljudi u RG, ali i van njih</a:t>
            </a:r>
            <a:endParaRPr lang="en-US" sz="2000" dirty="0"/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Vise ljudi će dolaziti na fakultet</a:t>
            </a:r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sr-Latn-RS" sz="2000" dirty="0"/>
              <a:t>Jednostavan pristup informacijama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951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idx="15"/>
          </p:nvPr>
        </p:nvSpPr>
        <p:spPr>
          <a:xfrm>
            <a:off x="1241862" y="539500"/>
            <a:ext cx="7717500" cy="677400"/>
          </a:xfrm>
        </p:spPr>
        <p:txBody>
          <a:bodyPr/>
          <a:lstStyle/>
          <a:p>
            <a:pPr algn="l"/>
            <a:r>
              <a:rPr lang="en-US" dirty="0"/>
              <a:t>REALIZACIJA</a:t>
            </a:r>
          </a:p>
        </p:txBody>
      </p:sp>
      <p:sp>
        <p:nvSpPr>
          <p:cNvPr id="17" name="Google Shape;4330;p125"/>
          <p:cNvSpPr txBox="1">
            <a:spLocks noGrp="1"/>
          </p:cNvSpPr>
          <p:nvPr>
            <p:ph type="subTitle" idx="1"/>
          </p:nvPr>
        </p:nvSpPr>
        <p:spPr>
          <a:xfrm>
            <a:off x="903310" y="1493024"/>
            <a:ext cx="3435489" cy="27261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sr-Latn-RS" dirty="0"/>
              <a:t>PRAVLJENJE NALOGA :</a:t>
            </a:r>
            <a:r>
              <a:rPr lang="en-US" dirty="0"/>
              <a:t> </a:t>
            </a:r>
            <a:r>
              <a:rPr lang="en-US" dirty="0" err="1"/>
              <a:t>nalog</a:t>
            </a:r>
            <a:r>
              <a:rPr lang="en-US" dirty="0"/>
              <a:t> </a:t>
            </a:r>
            <a:r>
              <a:rPr lang="en-US" dirty="0" err="1"/>
              <a:t>verifikuje</a:t>
            </a:r>
            <a:r>
              <a:rPr lang="en-US" dirty="0"/>
              <a:t> </a:t>
            </a:r>
            <a:r>
              <a:rPr lang="en-US" dirty="0" err="1"/>
              <a:t>osoba</a:t>
            </a:r>
            <a:r>
              <a:rPr lang="en-US" dirty="0"/>
              <a:t> od </a:t>
            </a:r>
            <a:r>
              <a:rPr lang="en-US" dirty="0" err="1"/>
              <a:t>poverenja</a:t>
            </a:r>
            <a:r>
              <a:rPr lang="en-US" dirty="0"/>
              <a:t>, </a:t>
            </a:r>
            <a:r>
              <a:rPr lang="en-US" dirty="0" err="1"/>
              <a:t>uz</a:t>
            </a:r>
            <a:r>
              <a:rPr lang="en-US" dirty="0"/>
              <a:t> </a:t>
            </a:r>
            <a:r>
              <a:rPr lang="en-US" dirty="0" err="1"/>
              <a:t>obavezan</a:t>
            </a:r>
            <a:r>
              <a:rPr lang="en-US" dirty="0"/>
              <a:t> </a:t>
            </a:r>
            <a:r>
              <a:rPr lang="en-US" dirty="0" err="1"/>
              <a:t>indeks</a:t>
            </a:r>
            <a:endParaRPr lang="sr-Latn-RS" dirty="0"/>
          </a:p>
          <a:p>
            <a:pPr marL="285750" indent="-285750">
              <a:spcAft>
                <a:spcPts val="1600"/>
              </a:spcAft>
              <a:buFont typeface="Arial,Sans-Serif" panose="020B0604020202020204" pitchFamily="34" charset="0"/>
              <a:buChar char="•"/>
            </a:pPr>
            <a:r>
              <a:rPr lang="en-US" sz="2000" err="1"/>
              <a:t>Profil</a:t>
            </a:r>
            <a:r>
              <a:rPr lang="en-US" sz="2000" dirty="0"/>
              <a:t>: </a:t>
            </a:r>
            <a:r>
              <a:rPr lang="en-US" sz="2000" err="1"/>
              <a:t>postignuća</a:t>
            </a:r>
            <a:r>
              <a:rPr lang="sr-Latn-RS" sz="2000" dirty="0"/>
              <a:t>,</a:t>
            </a:r>
            <a:r>
              <a:rPr lang="en-US" sz="2000" dirty="0"/>
              <a:t> </a:t>
            </a:r>
            <a:r>
              <a:rPr lang="en-US" sz="2000" err="1"/>
              <a:t>bedževi</a:t>
            </a:r>
            <a:r>
              <a:rPr lang="en-US" sz="2000" dirty="0"/>
              <a:t>, </a:t>
            </a:r>
            <a:r>
              <a:rPr lang="en-US" sz="2000" err="1"/>
              <a:t>statistika</a:t>
            </a:r>
            <a:endParaRPr lang="en-US" sz="2000"/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 descr="A screenshot of a phone&#10;&#10;AI-generated content may be incorrect.">
            <a:extLst>
              <a:ext uri="{FF2B5EF4-FFF2-40B4-BE49-F238E27FC236}">
                <a16:creationId xmlns:a16="http://schemas.microsoft.com/office/drawing/2014/main" id="{B5D0F97B-C5B5-3BB6-0040-3D8DF838E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255" y="235744"/>
            <a:ext cx="2116252" cy="467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2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7F5C0-DF50-10AB-B423-801941A41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8FBFC25-FC6C-9E66-230E-7288F9960521}"/>
              </a:ext>
            </a:extLst>
          </p:cNvPr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pPr algn="l"/>
            <a:r>
              <a:rPr lang="en-US" dirty="0"/>
              <a:t>REALIZACIJA</a:t>
            </a:r>
          </a:p>
        </p:txBody>
      </p:sp>
      <p:sp>
        <p:nvSpPr>
          <p:cNvPr id="17" name="Google Shape;4330;p125">
            <a:extLst>
              <a:ext uri="{FF2B5EF4-FFF2-40B4-BE49-F238E27FC236}">
                <a16:creationId xmlns:a16="http://schemas.microsoft.com/office/drawing/2014/main" id="{B10775D9-5F52-C6B8-CDF4-CD5CD2B610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4673" y="1493024"/>
            <a:ext cx="4520511" cy="3281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600"/>
              </a:spcAft>
              <a:buFont typeface="Arial,Sans-Serif" panose="020B0604020202020204" pitchFamily="34" charset="0"/>
              <a:buChar char="•"/>
            </a:pPr>
            <a:r>
              <a:rPr lang="sr-Latn-RS" sz="2000" dirty="0"/>
              <a:t>SISTEM ZADATAKA:</a:t>
            </a:r>
            <a:r>
              <a:rPr lang="en-US" sz="2000" dirty="0"/>
              <a:t> </a:t>
            </a:r>
            <a:endParaRPr lang="sr-Latn-RS" sz="2000" dirty="0"/>
          </a:p>
          <a:p>
            <a:pPr marL="285750" indent="-285750">
              <a:spcAft>
                <a:spcPts val="1600"/>
              </a:spcAft>
              <a:buFont typeface="Arial,Sans-Serif" panose="020B0604020202020204" pitchFamily="34" charset="0"/>
              <a:buChar char="•"/>
            </a:pPr>
            <a:r>
              <a:rPr lang="sr-Latn-RS" dirty="0"/>
              <a:t>Javni </a:t>
            </a:r>
            <a:r>
              <a:rPr lang="en-US" dirty="0"/>
              <a:t>(</a:t>
            </a:r>
            <a:r>
              <a:rPr lang="en-US" err="1"/>
              <a:t>vidljivi</a:t>
            </a:r>
            <a:r>
              <a:rPr lang="en-US" dirty="0"/>
              <a:t> za </a:t>
            </a:r>
            <a:r>
              <a:rPr lang="en-US" err="1"/>
              <a:t>sve</a:t>
            </a:r>
            <a:r>
              <a:rPr lang="en-US" dirty="0"/>
              <a:t>) </a:t>
            </a:r>
            <a:r>
              <a:rPr lang="en-US" err="1"/>
              <a:t>ili</a:t>
            </a:r>
            <a:r>
              <a:rPr lang="en-US" dirty="0"/>
              <a:t> </a:t>
            </a:r>
            <a:r>
              <a:rPr lang="sr-Latn-RS" dirty="0"/>
              <a:t>privatni </a:t>
            </a:r>
            <a:r>
              <a:rPr lang="en-US" dirty="0"/>
              <a:t>(u </a:t>
            </a:r>
            <a:r>
              <a:rPr lang="en-US" err="1"/>
              <a:t>okviru</a:t>
            </a:r>
            <a:r>
              <a:rPr lang="en-US" dirty="0"/>
              <a:t> </a:t>
            </a:r>
            <a:r>
              <a:rPr lang="en-US" err="1"/>
              <a:t>radnih</a:t>
            </a:r>
            <a:r>
              <a:rPr lang="en-US" dirty="0"/>
              <a:t> </a:t>
            </a:r>
            <a:r>
              <a:rPr lang="en-US" err="1"/>
              <a:t>grupa</a:t>
            </a:r>
            <a:r>
              <a:rPr lang="en-US" dirty="0"/>
              <a:t>)</a:t>
            </a:r>
          </a:p>
          <a:p>
            <a:pPr marL="285750" indent="-285750">
              <a:spcAft>
                <a:spcPts val="1600"/>
              </a:spcAft>
              <a:buFont typeface="Arial,Sans-Serif" panose="020B0604020202020204" pitchFamily="34" charset="0"/>
              <a:buChar char="•"/>
            </a:pPr>
            <a:r>
              <a:rPr lang="en-US" err="1"/>
              <a:t>Igrači</a:t>
            </a:r>
            <a:r>
              <a:rPr lang="en-US" dirty="0"/>
              <a:t> </a:t>
            </a:r>
            <a:r>
              <a:rPr lang="en-US" err="1"/>
              <a:t>mogu</a:t>
            </a:r>
            <a:r>
              <a:rPr lang="en-US" dirty="0"/>
              <a:t> </a:t>
            </a:r>
            <a:r>
              <a:rPr lang="en-US" err="1"/>
              <a:t>praviti</a:t>
            </a:r>
            <a:r>
              <a:rPr lang="en-US" dirty="0"/>
              <a:t> </a:t>
            </a:r>
            <a:r>
              <a:rPr lang="en-US" err="1"/>
              <a:t>zadatke</a:t>
            </a:r>
            <a:r>
              <a:rPr lang="en-US" dirty="0"/>
              <a:t> </a:t>
            </a:r>
            <a:r>
              <a:rPr lang="en-US" err="1"/>
              <a:t>ako</a:t>
            </a:r>
            <a:r>
              <a:rPr lang="en-US" dirty="0"/>
              <a:t> </a:t>
            </a:r>
            <a:r>
              <a:rPr lang="en-US" err="1"/>
              <a:t>ispunjavaju</a:t>
            </a:r>
            <a:r>
              <a:rPr lang="en-US" dirty="0"/>
              <a:t> </a:t>
            </a:r>
            <a:r>
              <a:rPr lang="en-US" err="1"/>
              <a:t>određene</a:t>
            </a:r>
            <a:r>
              <a:rPr lang="en-US" dirty="0"/>
              <a:t> </a:t>
            </a:r>
            <a:r>
              <a:rPr lang="en-US" err="1"/>
              <a:t>uslove</a:t>
            </a:r>
            <a:r>
              <a:rPr lang="en-US" dirty="0"/>
              <a:t> (LVL, </a:t>
            </a:r>
            <a:r>
              <a:rPr lang="en-US" err="1"/>
              <a:t>član</a:t>
            </a:r>
            <a:r>
              <a:rPr lang="en-US" dirty="0"/>
              <a:t> </a:t>
            </a:r>
            <a:r>
              <a:rPr lang="en-US" err="1"/>
              <a:t>radne</a:t>
            </a:r>
            <a:r>
              <a:rPr lang="en-US" dirty="0"/>
              <a:t> </a:t>
            </a:r>
            <a:r>
              <a:rPr lang="en-US" err="1"/>
              <a:t>grupe</a:t>
            </a:r>
            <a:r>
              <a:rPr lang="en-US" dirty="0"/>
              <a:t>)</a:t>
            </a:r>
          </a:p>
          <a:p>
            <a:pPr marL="285750" indent="-285750">
              <a:spcAft>
                <a:spcPts val="1600"/>
              </a:spcAft>
              <a:buFont typeface="Arial,Sans-Serif" panose="020B0604020202020204" pitchFamily="34" charset="0"/>
              <a:buChar char="•"/>
            </a:pPr>
            <a:r>
              <a:rPr lang="en-US" dirty="0"/>
              <a:t>Sistem </a:t>
            </a:r>
            <a:r>
              <a:rPr lang="en-US" err="1"/>
              <a:t>rešavanja</a:t>
            </a:r>
            <a:r>
              <a:rPr lang="en-US" dirty="0"/>
              <a:t> </a:t>
            </a:r>
            <a:r>
              <a:rPr lang="en-US" err="1"/>
              <a:t>zadataka</a:t>
            </a:r>
            <a:r>
              <a:rPr lang="en-US" dirty="0"/>
              <a:t> </a:t>
            </a:r>
            <a:r>
              <a:rPr lang="sr-Latn-RS" dirty="0"/>
              <a:t>: </a:t>
            </a:r>
            <a:r>
              <a:rPr lang="en-US" dirty="0"/>
              <a:t>Osoba </a:t>
            </a:r>
            <a:r>
              <a:rPr lang="en-US" err="1"/>
              <a:t>koja</a:t>
            </a:r>
            <a:r>
              <a:rPr lang="en-US" dirty="0"/>
              <a:t> je </a:t>
            </a:r>
            <a:r>
              <a:rPr lang="en-US" err="1"/>
              <a:t>napravila</a:t>
            </a:r>
            <a:r>
              <a:rPr lang="en-US" dirty="0"/>
              <a:t> </a:t>
            </a:r>
            <a:r>
              <a:rPr lang="en-US" err="1"/>
              <a:t>zadatak</a:t>
            </a:r>
            <a:r>
              <a:rPr lang="en-US" dirty="0"/>
              <a:t> </a:t>
            </a:r>
            <a:r>
              <a:rPr lang="en-US" err="1"/>
              <a:t>digitalno</a:t>
            </a:r>
            <a:r>
              <a:rPr lang="en-US" dirty="0"/>
              <a:t> </a:t>
            </a:r>
            <a:r>
              <a:rPr lang="en-US" err="1"/>
              <a:t>potvrđuje</a:t>
            </a:r>
            <a:r>
              <a:rPr lang="en-US" dirty="0"/>
              <a:t> </a:t>
            </a:r>
            <a:r>
              <a:rPr lang="en-US" err="1"/>
              <a:t>rešenost</a:t>
            </a:r>
            <a:r>
              <a:rPr lang="en-US" dirty="0"/>
              <a:t> </a:t>
            </a:r>
            <a:r>
              <a:rPr lang="en-US" err="1"/>
              <a:t>proverom</a:t>
            </a:r>
            <a:r>
              <a:rPr lang="en-US" dirty="0"/>
              <a:t> </a:t>
            </a:r>
            <a:r>
              <a:rPr lang="en-US" err="1"/>
              <a:t>slike</a:t>
            </a:r>
            <a:r>
              <a:rPr lang="en-US" dirty="0"/>
              <a:t>.</a:t>
            </a:r>
          </a:p>
        </p:txBody>
      </p:sp>
      <p:pic>
        <p:nvPicPr>
          <p:cNvPr id="2" name="Picture 1" descr="A screenshot of a phone&#10;&#10;AI-generated content may be incorrect.">
            <a:extLst>
              <a:ext uri="{FF2B5EF4-FFF2-40B4-BE49-F238E27FC236}">
                <a16:creationId xmlns:a16="http://schemas.microsoft.com/office/drawing/2014/main" id="{B00236F2-14E0-040E-A5A0-93893EEB9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336" y="107673"/>
            <a:ext cx="2279546" cy="49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3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 idx="15"/>
          </p:nvPr>
        </p:nvSpPr>
        <p:spPr/>
        <p:txBody>
          <a:bodyPr/>
          <a:lstStyle/>
          <a:p>
            <a:pPr algn="l"/>
            <a:r>
              <a:rPr lang="en-US" dirty="0"/>
              <a:t>REALIZACIJA</a:t>
            </a:r>
          </a:p>
        </p:txBody>
      </p:sp>
      <p:sp>
        <p:nvSpPr>
          <p:cNvPr id="17" name="Google Shape;4330;p125"/>
          <p:cNvSpPr txBox="1">
            <a:spLocks noGrp="1"/>
          </p:cNvSpPr>
          <p:nvPr>
            <p:ph type="subTitle" idx="1"/>
          </p:nvPr>
        </p:nvSpPr>
        <p:spPr>
          <a:xfrm>
            <a:off x="407803" y="880111"/>
            <a:ext cx="4744141" cy="3247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endParaRPr lang="en-US" sz="2000" dirty="0"/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Leaderboard:  </a:t>
            </a:r>
          </a:p>
          <a:p>
            <a:pPr marL="285750" indent="-285750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err="1"/>
              <a:t>Organizovanje</a:t>
            </a:r>
            <a:r>
              <a:rPr lang="en-US" dirty="0"/>
              <a:t> </a:t>
            </a:r>
            <a:r>
              <a:rPr lang="en-US" err="1"/>
              <a:t>posebnih</a:t>
            </a:r>
            <a:r>
              <a:rPr lang="en-US" dirty="0"/>
              <a:t> </a:t>
            </a:r>
            <a:r>
              <a:rPr lang="en-US" err="1"/>
              <a:t>dogadjaja</a:t>
            </a:r>
            <a:endParaRPr lang="en-US"/>
          </a:p>
        </p:txBody>
      </p:sp>
      <p:pic>
        <p:nvPicPr>
          <p:cNvPr id="2" name="Picture 1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DC96F3B1-9861-EBA8-7402-EF071630C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229" y="207065"/>
            <a:ext cx="2153780" cy="472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38793"/>
      </p:ext>
    </p:extLst>
  </p:cSld>
  <p:clrMapOvr>
    <a:masterClrMapping/>
  </p:clrMapOvr>
</p:sld>
</file>

<file path=ppt/theme/theme1.xml><?xml version="1.0" encoding="utf-8"?>
<a:theme xmlns:a="http://schemas.openxmlformats.org/drawingml/2006/main" name="Trivia Night XL by Slidesgo">
  <a:themeElements>
    <a:clrScheme name="Simple Light">
      <a:dk1>
        <a:srgbClr val="1B1F42"/>
      </a:dk1>
      <a:lt1>
        <a:srgbClr val="F6F6F6"/>
      </a:lt1>
      <a:dk2>
        <a:srgbClr val="1B1F42"/>
      </a:dk2>
      <a:lt2>
        <a:srgbClr val="F6F6F6"/>
      </a:lt2>
      <a:accent1>
        <a:srgbClr val="4CAE43"/>
      </a:accent1>
      <a:accent2>
        <a:srgbClr val="883F98"/>
      </a:accent2>
      <a:accent3>
        <a:srgbClr val="0397D6"/>
      </a:accent3>
      <a:accent4>
        <a:srgbClr val="F89829"/>
      </a:accent4>
      <a:accent5>
        <a:srgbClr val="D80C8C"/>
      </a:accent5>
      <a:accent6>
        <a:srgbClr val="FFDE00"/>
      </a:accent6>
      <a:hlink>
        <a:srgbClr val="F6F6F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258</Words>
  <Application>Microsoft Office PowerPoint</Application>
  <PresentationFormat>On-screen Show (16:9)</PresentationFormat>
  <Paragraphs>49</Paragraphs>
  <Slides>12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Trivia Night XL by Slidesgo</vt:lpstr>
      <vt:lpstr>Bloquest</vt:lpstr>
      <vt:lpstr>PROBLEMI</vt:lpstr>
      <vt:lpstr>REŠENJE</vt:lpstr>
      <vt:lpstr>BLOQUEST</vt:lpstr>
      <vt:lpstr>IDEJA</vt:lpstr>
      <vt:lpstr>ŠTA POSTIŽEMO</vt:lpstr>
      <vt:lpstr>REALIZACIJA</vt:lpstr>
      <vt:lpstr>REALIZACIJA</vt:lpstr>
      <vt:lpstr>REALIZACIJA</vt:lpstr>
      <vt:lpstr>DEMO</vt:lpstr>
      <vt:lpstr>HVALA NA PAŽNJI</vt:lpstr>
      <vt:lpstr>PITANJA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Blokvest</dc:title>
  <dc:creator>HP</dc:creator>
  <cp:lastModifiedBy>HP</cp:lastModifiedBy>
  <cp:revision>65</cp:revision>
  <dcterms:modified xsi:type="dcterms:W3CDTF">2025-03-12T11:32:32Z</dcterms:modified>
</cp:coreProperties>
</file>