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05908" y="4058588"/>
            <a:ext cx="7980183" cy="1938992"/>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endParaRPr lang="en-US" sz="2000" b="1">
              <a:solidFill>
                <a:schemeClr val="accent1">
                  <a:lumMod val="75000"/>
                </a:schemeClr>
              </a:solidFill>
              <a:latin typeface="Arial" pitchFamily="34" charset="0"/>
              <a:cs typeface="Arial" pitchFamily="34" charset="0"/>
            </a:endParaRPr>
          </a:p>
          <a:p>
            <a:r>
              <a:rPr lang="en-US" sz="2000" b="1">
                <a:solidFill>
                  <a:schemeClr val="accent1">
                    <a:lumMod val="75000"/>
                  </a:schemeClr>
                </a:solidFill>
                <a:latin typeface="Arial"/>
                <a:cs typeface="Arial"/>
              </a:rPr>
              <a:t>GOKULRAJ S – College of Engineering Guindy (CEG)</a:t>
            </a:r>
          </a:p>
          <a:p>
            <a:r>
              <a:rPr lang="en-US" sz="2000" b="1">
                <a:solidFill>
                  <a:schemeClr val="accent1">
                    <a:lumMod val="75000"/>
                  </a:schemeClr>
                </a:solidFill>
                <a:latin typeface="Arial"/>
                <a:cs typeface="Arial"/>
              </a:rPr>
              <a:t>                            Anna University</a:t>
            </a:r>
          </a:p>
          <a:p>
            <a:endParaRPr lang="en-US" sz="2000" b="1">
              <a:solidFill>
                <a:schemeClr val="accent1">
                  <a:lumMod val="75000"/>
                </a:schemeClr>
              </a:solidFill>
              <a:latin typeface="Arial"/>
              <a:cs typeface="Arial"/>
            </a:endParaRPr>
          </a:p>
          <a:p>
            <a:r>
              <a:rPr lang="en-US" sz="2000" b="1">
                <a:solidFill>
                  <a:schemeClr val="accent1">
                    <a:lumMod val="75000"/>
                  </a:schemeClr>
                </a:solidFill>
                <a:latin typeface="Arial"/>
                <a:cs typeface="Arial"/>
              </a:rPr>
              <a:t>Rollno :  2021115038</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144</TotalTime>
  <Words>887</Words>
  <Application>Microsoft Office PowerPoint</Application>
  <PresentationFormat>Widescreen</PresentationFormat>
  <Paragraphs>110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Gokulraj S</cp:lastModifiedBy>
  <cp:revision>32</cp:revision>
  <dcterms:created xsi:type="dcterms:W3CDTF">2021-05-26T16:50:10Z</dcterms:created>
  <dcterms:modified xsi:type="dcterms:W3CDTF">2024-04-05T16:22:20Z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