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336d2a97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336d2a9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336d2a97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336d2a97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336d2a97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336d2a9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336d2a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336d2a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336d2a97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336d2a9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336d2a97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336d2a97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336d2a97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336d2a97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336d2a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336d2a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336d2a97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336d2a97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336d2a97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336d2a97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336d2a97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336d2a9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E-ticaret Ürün Duygu Analizi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Gökalp Ünsal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Çalışma Prensibi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React kısmında Kullanıcı ürün listesini görebilir, bir ürün seçip detaylarına ulaşabilir.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Yorum yapmak istediğinde yorum ekleme kısmına ismini ve yorumunu girerek yorumunu ekleyebilir.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Eklenen yorumlar python tarafına bir istek şeklinde iletilir.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tarafında gelen yorumun duygu analizi yapılır ve pozitif, negatif olarak karar kılınır.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Yorum etiketlendikten sonra Python tarafı Spring boot tarafında istekte bulunur.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Spring boot tarafı yorumu kaydeder.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8" y="1079325"/>
            <a:ext cx="790666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325" y="497375"/>
            <a:ext cx="5450635" cy="464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 Yapısı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729450" y="1046025"/>
            <a:ext cx="1685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 web sitesi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649500" y="3751250"/>
            <a:ext cx="1845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backend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96300" y="2371650"/>
            <a:ext cx="1959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web engine</a:t>
            </a:r>
            <a:endParaRPr/>
          </a:p>
        </p:txBody>
      </p:sp>
      <p:cxnSp>
        <p:nvCxnSpPr>
          <p:cNvPr id="97" name="Google Shape;97;p14"/>
          <p:cNvCxnSpPr>
            <a:endCxn id="94" idx="2"/>
          </p:cNvCxnSpPr>
          <p:nvPr/>
        </p:nvCxnSpPr>
        <p:spPr>
          <a:xfrm rot="10800000">
            <a:off x="4572000" y="1446225"/>
            <a:ext cx="0" cy="23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4" idx="3"/>
          </p:cNvCxnSpPr>
          <p:nvPr/>
        </p:nvCxnSpPr>
        <p:spPr>
          <a:xfrm flipH="1" rot="10800000">
            <a:off x="5414550" y="1245225"/>
            <a:ext cx="1165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endCxn id="96" idx="0"/>
          </p:cNvCxnSpPr>
          <p:nvPr/>
        </p:nvCxnSpPr>
        <p:spPr>
          <a:xfrm flipH="1">
            <a:off x="6576250" y="1238250"/>
            <a:ext cx="105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6" idx="2"/>
          </p:cNvCxnSpPr>
          <p:nvPr/>
        </p:nvCxnSpPr>
        <p:spPr>
          <a:xfrm>
            <a:off x="6576250" y="2771850"/>
            <a:ext cx="10500" cy="11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endCxn id="95" idx="3"/>
          </p:cNvCxnSpPr>
          <p:nvPr/>
        </p:nvCxnSpPr>
        <p:spPr>
          <a:xfrm rot="10800000">
            <a:off x="5494500" y="3951350"/>
            <a:ext cx="1099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Gereksinimler: React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react-bootstrap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axios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react-router-dom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holderjs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Gereksinimler: Python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Anaconda &gt;2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flask_cors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joblib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Gereksinimler: Backend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 &gt;10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Kurulum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E_market_api dizininde backend tarafı Main sınıfı ile çalıştırılır.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Client dizininde react projesi “npm start” komutu ile çalıştırılır.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Sentiment_analyzer dizininde python web engine Main.py çalıştırılır.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highlight>
                  <a:srgbClr val="FFFFFF"/>
                </a:highlight>
              </a:rPr>
              <a:t>- Dataset Olarak Amazon Fine Food Reviews https://www.kaggle.com/snap/amazon-fine-food-reviews?select=Reviews.csv kullanılmıştır.</a:t>
            </a:r>
            <a:endParaRPr sz="5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highlight>
                  <a:srgbClr val="FFFFFF"/>
                </a:highlight>
              </a:rPr>
              <a:t>- İçindeki veriler 3 ün üstünde ve altında puan alan yorumları olarak pozitif ve negatif olarak sınıflandırılmıştır.</a:t>
            </a:r>
            <a:endParaRPr sz="5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highlight>
                  <a:srgbClr val="FFFFFF"/>
                </a:highlight>
              </a:rPr>
              <a:t>- Summary kolonundaki girdilerin etiketi 1 veya -1 olan sentiment olarak alınır.</a:t>
            </a:r>
            <a:endParaRPr sz="5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highlight>
                  <a:srgbClr val="FFFFFF"/>
                </a:highlight>
              </a:rPr>
              <a:t>- Kelimeleri algoritmaya sokabilmek için CountVectorizer kullanılır.</a:t>
            </a:r>
            <a:endParaRPr sz="5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highlight>
                  <a:srgbClr val="FFFFFF"/>
                </a:highlight>
              </a:rPr>
              <a:t>- Böylece train_set olan kelimelerin sayısının bulunduğu bir matrise dönüştürülür.</a:t>
            </a:r>
            <a:endParaRPr sz="5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highlight>
                  <a:srgbClr val="FFFFFF"/>
                </a:highlight>
              </a:rPr>
              <a:t>- train test spliti yapılıp 2 sınıf sınıflandırılması için Logistic Regression modeline fit edilir.</a:t>
            </a:r>
            <a:endParaRPr sz="5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highlight>
                  <a:srgbClr val="FFFFFF"/>
                </a:highlight>
              </a:rPr>
              <a:t>- Çıkan test sonucunda accuracy 0.93 olduğu için ekstra geliştirme uygulanmamıştır.</a:t>
            </a:r>
            <a:endParaRPr sz="5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highlight>
                  <a:srgbClr val="FFFFFF"/>
                </a:highlight>
              </a:rPr>
              <a:t>- Çıkan model kaydedilir ve gelen string'i analiz edecek bir method için kullanılır.</a:t>
            </a:r>
            <a:endParaRPr sz="5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025" y="704875"/>
            <a:ext cx="4083150" cy="13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Çalışma Prensibi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Veriler İlişkilendirilmiş veritabanında tutulur.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Product ve Comment arasında OneToMany ilişkisi bulunur.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EMarketController Rest Controller’ı olarak çalışır, verileri veritabanından çeker ve gelen yorumları veritabanına kaydeder.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Gelen yorumun duygu analizinin tekrarlanmaması için, atanan duyguyu; pozitif: </a:t>
            </a:r>
            <a:r>
              <a:rPr b="1" lang="en"/>
              <a:t>True</a:t>
            </a:r>
            <a:r>
              <a:rPr lang="en"/>
              <a:t>, negatif: </a:t>
            </a:r>
            <a:r>
              <a:rPr b="1" lang="en"/>
              <a:t>False</a:t>
            </a:r>
            <a:r>
              <a:rPr lang="en"/>
              <a:t> olarak tutar.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00" y="1091850"/>
            <a:ext cx="31623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