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FEFDBA-C9C2-4A37-B7C9-A4685BB24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A6D47C-941D-4861-BA15-F668EFFF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fr-CH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2EE6A9-B5E9-4852-A134-AEE9E2EF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3A9DA8-0CED-4E53-A1C4-06495614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9615ED-8E28-4C5C-A095-B04A7021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25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8909A6-E75F-4EBD-82F2-481D0F96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071D67E-8DB5-40A4-B5C9-852BE6F2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C16897-B50B-4262-BE89-F9D52C06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689D54-9210-4770-BA1E-65492AC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3FD9C7-0CC9-4B66-A1C8-2A6C494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69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C5101FE-3DC5-4C7E-9972-FEE4E0DE6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ACE54C-AAA9-4544-8D78-4266CD94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10D8B-0562-47D4-BCAE-A7047AAA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250347-BF84-4516-B55E-4AE9BE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A20E90-3C5D-45C6-8118-8561FF28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064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C6BA1-BE6E-4F38-A6B7-AFC078D7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3863F1-1942-40ED-8324-1EBD12E6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BF341C-710F-49D5-B427-9EE0ED22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882195-F838-4911-A81A-B39ED98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93C99B-400A-4460-82C1-66225545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33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3995D5-EFD0-48DD-BB7D-1060CD45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517A93-01C2-4AA5-972A-2007DAB0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62B03F-1044-49CF-9D30-3513CB97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6DB576-835D-48FB-B29F-894FA3A7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1E4540-AF19-4A5C-9B0C-9ECD318A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80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6007-3388-4F14-A34A-290A4569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A839F8-863B-4630-B5EC-1E2A8E69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19AC03-CABD-4309-B697-B98958D4E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F8A848-A8C2-4C6A-B810-423FD060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3324CC-FCDE-411C-A86A-2C9721A8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2C623F-5FC2-4F86-BE4E-A82CA0F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630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95199-DF7C-4B5F-A3BC-D3856F3C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71C4F4-AE27-45F2-9D05-3A67E165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778946F-5D7C-40CA-8801-2CFABBF5D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DFD499-958A-4FC8-A8FA-36AF7FC5C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1326EAC-B587-4533-A5D3-ED9F7E43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F1C362-B766-4FE0-BFFE-B3C8D63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C8AA81D-38C4-41E9-AB34-F586CFF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1EC5D3-078F-4BB8-BBD3-330F63DE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14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9CB22-C0C0-4DB8-A7A8-C99FC251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507A653-211D-40FA-ADB7-A26C4D84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6E5CA9-4FDD-4BF2-BE15-5A4BB106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7FC9C0A-7B9D-4E9E-AA1D-BCE620C3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708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677F42-C5DD-46B7-AC88-86738797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DEE4066-4CFF-4F19-A23F-2FA2C881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158FFE-C071-4998-A87F-22B78833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84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7023FA-C28F-460E-A4D9-89C79B16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D6F319-02CA-486B-8361-5E02DD41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1476A2-2151-4EFB-93BB-1CF2F29E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34E63E-2485-4567-99FE-6445D8FF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4FAF96-D73C-4385-B323-85DAB11D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E0F5CB-32DF-47CD-A4D3-2A29C730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233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70D6E-F494-4FF7-B42C-DCD199E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7C1C68D-9151-40EB-B4FC-6FDB19895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671B999-D936-483A-8F7D-B15B5CC1E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779F04-69BB-4D93-93CF-C163F90B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E6F880-112E-4534-84EF-1A2F827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F143D4-FEB2-4FA3-880C-8B1EEA06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20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369A90-1C8E-4790-960B-D7DB7D66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fr-CH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72B7A5-E087-4484-82F3-CC56B084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fr-CH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B33BC8-04D6-4CA2-8DC5-D703011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07C1-A6DF-4B8B-96A6-C25212091BDD}" type="datetimeFigureOut">
              <a:rPr lang="fr-CH" smtClean="0"/>
              <a:t>23.10.2020</a:t>
            </a:fld>
            <a:endParaRPr lang="fr-CH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F3E567-88AE-440F-9974-91A331862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7FDFE3-0F0B-45F5-BCEE-041CBDB41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2F55-AC39-41C1-9639-E184573669A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91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961FD954-18D5-42CF-AAED-DD8A7A31C842}"/>
              </a:ext>
            </a:extLst>
          </p:cNvPr>
          <p:cNvSpPr/>
          <p:nvPr/>
        </p:nvSpPr>
        <p:spPr>
          <a:xfrm>
            <a:off x="1614196" y="14928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1st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414F4990-1DF2-4680-80FA-F4E4ADDE68EF}"/>
              </a:ext>
            </a:extLst>
          </p:cNvPr>
          <p:cNvSpPr/>
          <p:nvPr/>
        </p:nvSpPr>
        <p:spPr>
          <a:xfrm>
            <a:off x="3649824" y="14928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2nd</a:t>
            </a:r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0DA386F6-BAA4-46D6-9F56-645601A4440A}"/>
              </a:ext>
            </a:extLst>
          </p:cNvPr>
          <p:cNvSpPr/>
          <p:nvPr/>
        </p:nvSpPr>
        <p:spPr>
          <a:xfrm>
            <a:off x="5853405" y="14928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3rd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377853CB-BE9B-4E75-B344-A304D23A21A3}"/>
              </a:ext>
            </a:extLst>
          </p:cNvPr>
          <p:cNvSpPr/>
          <p:nvPr/>
        </p:nvSpPr>
        <p:spPr>
          <a:xfrm>
            <a:off x="8437984" y="14928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4th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12AE757-8B81-4292-B6BD-AB7133288AB1}"/>
              </a:ext>
            </a:extLst>
          </p:cNvPr>
          <p:cNvSpPr/>
          <p:nvPr/>
        </p:nvSpPr>
        <p:spPr>
          <a:xfrm>
            <a:off x="4302967" y="3592288"/>
            <a:ext cx="26965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Clarusnet</a:t>
            </a:r>
            <a:endParaRPr lang="fr-CH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58B26A20-6BEB-4560-9F5F-587C66312EEA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366086" y="2112607"/>
            <a:ext cx="1642190" cy="22315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A63BF17E-8287-45BA-9FBB-5A45FFCA2B3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4286637" y="2227684"/>
            <a:ext cx="1184990" cy="1544217"/>
          </a:xfrm>
          <a:prstGeom prst="bentConnector3">
            <a:avLst>
              <a:gd name="adj1" fmla="val 610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ADC383EC-3330-408D-AA8F-C96C14664456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126254" y="2280558"/>
            <a:ext cx="1642190" cy="18956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FE1E58EA-3647-46C6-B16B-1D8B5BCA015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67805" y="1950098"/>
            <a:ext cx="167017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7CF0054-35B8-407A-BBB2-F0680352F442}"/>
              </a:ext>
            </a:extLst>
          </p:cNvPr>
          <p:cNvSpPr txBox="1"/>
          <p:nvPr/>
        </p:nvSpPr>
        <p:spPr>
          <a:xfrm>
            <a:off x="2222036" y="26743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172.18.0.3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CB997D43-B4EE-4E8A-A6F4-80FEA00771AF}"/>
              </a:ext>
            </a:extLst>
          </p:cNvPr>
          <p:cNvSpPr txBox="1"/>
          <p:nvPr/>
        </p:nvSpPr>
        <p:spPr>
          <a:xfrm>
            <a:off x="4171703" y="26743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172.18.0.4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9E6557A-5411-4A3A-9DC4-8EB7E843C307}"/>
              </a:ext>
            </a:extLst>
          </p:cNvPr>
          <p:cNvSpPr txBox="1"/>
          <p:nvPr/>
        </p:nvSpPr>
        <p:spPr>
          <a:xfrm>
            <a:off x="6295197" y="26778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172.17.0.3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AF638889-F853-4483-A19D-B5D2C63A2C42}"/>
              </a:ext>
            </a:extLst>
          </p:cNvPr>
          <p:cNvSpPr txBox="1"/>
          <p:nvPr/>
        </p:nvSpPr>
        <p:spPr>
          <a:xfrm>
            <a:off x="9126893" y="26743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172.17.0.2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CE96A734-2DDC-4872-B1C1-54BC4037E1A7}"/>
              </a:ext>
            </a:extLst>
          </p:cNvPr>
          <p:cNvSpPr txBox="1"/>
          <p:nvPr/>
        </p:nvSpPr>
        <p:spPr>
          <a:xfrm>
            <a:off x="7209357" y="1595537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/>
              <a:t>Bridge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F5C0040-0092-4E70-AA08-506608D993D7}"/>
              </a:ext>
            </a:extLst>
          </p:cNvPr>
          <p:cNvSpPr txBox="1"/>
          <p:nvPr/>
        </p:nvSpPr>
        <p:spPr>
          <a:xfrm>
            <a:off x="5853405" y="953671"/>
            <a:ext cx="543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Default Bridge ile </a:t>
            </a:r>
            <a:r>
              <a:rPr lang="fr-CH" b="1" dirty="0" err="1">
                <a:solidFill>
                  <a:srgbClr val="FF0000"/>
                </a:solidFill>
              </a:rPr>
              <a:t>sadece</a:t>
            </a:r>
            <a:r>
              <a:rPr lang="fr-CH" b="1" dirty="0">
                <a:solidFill>
                  <a:srgbClr val="FF0000"/>
                </a:solidFill>
              </a:rPr>
              <a:t> IP </a:t>
            </a:r>
            <a:r>
              <a:rPr lang="fr-CH" dirty="0" err="1"/>
              <a:t>uzerinden</a:t>
            </a:r>
            <a:r>
              <a:rPr lang="fr-CH" dirty="0"/>
              <a:t> </a:t>
            </a:r>
            <a:r>
              <a:rPr lang="fr-CH" dirty="0" err="1"/>
              <a:t>iletisim</a:t>
            </a:r>
            <a:r>
              <a:rPr lang="fr-CH" dirty="0"/>
              <a:t> </a:t>
            </a:r>
            <a:r>
              <a:rPr lang="fr-CH" dirty="0" err="1"/>
              <a:t>kurabiliriz</a:t>
            </a:r>
            <a:r>
              <a:rPr lang="fr-CH" dirty="0"/>
              <a:t>.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A589579-F02B-4AF2-90C3-C137E9BCF77E}"/>
              </a:ext>
            </a:extLst>
          </p:cNvPr>
          <p:cNvSpPr txBox="1"/>
          <p:nvPr/>
        </p:nvSpPr>
        <p:spPr>
          <a:xfrm>
            <a:off x="3456279" y="4990334"/>
            <a:ext cx="598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Tanimlanmis</a:t>
            </a:r>
            <a:r>
              <a:rPr lang="fr-CH" dirty="0"/>
              <a:t> Bridge ile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isim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dirty="0" err="1"/>
              <a:t>ve</a:t>
            </a:r>
            <a:r>
              <a:rPr lang="fr-CH" b="1" dirty="0">
                <a:solidFill>
                  <a:srgbClr val="FF0000"/>
                </a:solidFill>
              </a:rPr>
              <a:t> IP </a:t>
            </a:r>
            <a:r>
              <a:rPr lang="fr-CH" dirty="0" err="1"/>
              <a:t>uzerinden</a:t>
            </a:r>
            <a:r>
              <a:rPr lang="fr-CH" dirty="0"/>
              <a:t> </a:t>
            </a:r>
            <a:r>
              <a:rPr lang="fr-CH" dirty="0" err="1"/>
              <a:t>iletisim</a:t>
            </a:r>
            <a:r>
              <a:rPr lang="fr-CH" dirty="0"/>
              <a:t> </a:t>
            </a:r>
            <a:r>
              <a:rPr lang="fr-CH" dirty="0" err="1"/>
              <a:t>kurabiliriz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49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Geniş ekran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5</cp:revision>
  <dcterms:created xsi:type="dcterms:W3CDTF">2020-10-23T18:52:25Z</dcterms:created>
  <dcterms:modified xsi:type="dcterms:W3CDTF">2020-10-23T19:00:44Z</dcterms:modified>
</cp:coreProperties>
</file>