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1020-AA52-48DE-850B-58B751F11E8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7971-F8C4-483A-8304-0352039E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2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1020-AA52-48DE-850B-58B751F11E8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7971-F8C4-483A-8304-0352039E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1020-AA52-48DE-850B-58B751F11E8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7971-F8C4-483A-8304-0352039E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8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1020-AA52-48DE-850B-58B751F11E8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7971-F8C4-483A-8304-0352039E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5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1020-AA52-48DE-850B-58B751F11E8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7971-F8C4-483A-8304-0352039E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7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1020-AA52-48DE-850B-58B751F11E8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7971-F8C4-483A-8304-0352039E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2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1020-AA52-48DE-850B-58B751F11E8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7971-F8C4-483A-8304-0352039E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8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1020-AA52-48DE-850B-58B751F11E8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7971-F8C4-483A-8304-0352039E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9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1020-AA52-48DE-850B-58B751F11E8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7971-F8C4-483A-8304-0352039E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2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1020-AA52-48DE-850B-58B751F11E8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7971-F8C4-483A-8304-0352039E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7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1020-AA52-48DE-850B-58B751F11E8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7971-F8C4-483A-8304-0352039E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0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41020-AA52-48DE-850B-58B751F11E8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87971-F8C4-483A-8304-0352039E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9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" y="-100505"/>
            <a:ext cx="11831701" cy="705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98" y="490127"/>
            <a:ext cx="10240804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0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452022"/>
            <a:ext cx="10517068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5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87" y="537759"/>
            <a:ext cx="10212225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0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61" y="571101"/>
            <a:ext cx="10231278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8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71" y="661601"/>
            <a:ext cx="10259857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3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87" y="556811"/>
            <a:ext cx="10212225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5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523469"/>
            <a:ext cx="10221751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9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561575"/>
            <a:ext cx="10221751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3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AK</dc:creator>
  <cp:lastModifiedBy>Mustafa AK</cp:lastModifiedBy>
  <cp:revision>1</cp:revision>
  <dcterms:created xsi:type="dcterms:W3CDTF">2020-10-03T13:09:41Z</dcterms:created>
  <dcterms:modified xsi:type="dcterms:W3CDTF">2020-10-03T13:10:08Z</dcterms:modified>
</cp:coreProperties>
</file>