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71" r:id="rId8"/>
    <p:sldId id="284" r:id="rId9"/>
    <p:sldId id="278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6BB4-B2A7-4F11-AD38-79B841A1809C}" type="datetimeFigureOut">
              <a:rPr lang="tr-TR" smtClean="0"/>
              <a:t>8.06.2023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E7DE78F-5F16-473C-BF46-B6BABF4FEB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13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6BB4-B2A7-4F11-AD38-79B841A1809C}" type="datetimeFigureOut">
              <a:rPr lang="tr-TR" smtClean="0"/>
              <a:t>8.06.2023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7DE78F-5F16-473C-BF46-B6BABF4FEB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77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6BB4-B2A7-4F11-AD38-79B841A1809C}" type="datetimeFigureOut">
              <a:rPr lang="tr-TR" smtClean="0"/>
              <a:t>8.06.2023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7DE78F-5F16-473C-BF46-B6BABF4FEBBD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1003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6BB4-B2A7-4F11-AD38-79B841A1809C}" type="datetimeFigureOut">
              <a:rPr lang="tr-TR" smtClean="0"/>
              <a:t>8.06.2023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7DE78F-5F16-473C-BF46-B6BABF4FEB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126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6BB4-B2A7-4F11-AD38-79B841A1809C}" type="datetimeFigureOut">
              <a:rPr lang="tr-TR" smtClean="0"/>
              <a:t>8.06.2023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7DE78F-5F16-473C-BF46-B6BABF4FEBBD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4660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6BB4-B2A7-4F11-AD38-79B841A1809C}" type="datetimeFigureOut">
              <a:rPr lang="tr-TR" smtClean="0"/>
              <a:t>8.06.2023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7DE78F-5F16-473C-BF46-B6BABF4FEB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399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6BB4-B2A7-4F11-AD38-79B841A1809C}" type="datetimeFigureOut">
              <a:rPr lang="tr-TR" smtClean="0"/>
              <a:t>8.06.2023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E78F-5F16-473C-BF46-B6BABF4FEB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672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6BB4-B2A7-4F11-AD38-79B841A1809C}" type="datetimeFigureOut">
              <a:rPr lang="tr-TR" smtClean="0"/>
              <a:t>8.06.2023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E78F-5F16-473C-BF46-B6BABF4FEB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08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6BB4-B2A7-4F11-AD38-79B841A1809C}" type="datetimeFigureOut">
              <a:rPr lang="tr-TR" smtClean="0"/>
              <a:t>8.06.2023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E78F-5F16-473C-BF46-B6BABF4FEB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069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6BB4-B2A7-4F11-AD38-79B841A1809C}" type="datetimeFigureOut">
              <a:rPr lang="tr-TR" smtClean="0"/>
              <a:t>8.06.2023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7DE78F-5F16-473C-BF46-B6BABF4FEB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65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6BB4-B2A7-4F11-AD38-79B841A1809C}" type="datetimeFigureOut">
              <a:rPr lang="tr-TR" smtClean="0"/>
              <a:t>8.06.2023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7DE78F-5F16-473C-BF46-B6BABF4FEB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391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6BB4-B2A7-4F11-AD38-79B841A1809C}" type="datetimeFigureOut">
              <a:rPr lang="tr-TR" smtClean="0"/>
              <a:t>8.06.2023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7DE78F-5F16-473C-BF46-B6BABF4FEB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459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6BB4-B2A7-4F11-AD38-79B841A1809C}" type="datetimeFigureOut">
              <a:rPr lang="tr-TR" smtClean="0"/>
              <a:t>8.06.2023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E78F-5F16-473C-BF46-B6BABF4FEB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598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6BB4-B2A7-4F11-AD38-79B841A1809C}" type="datetimeFigureOut">
              <a:rPr lang="tr-TR" smtClean="0"/>
              <a:t>8.06.2023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E78F-5F16-473C-BF46-B6BABF4FEB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797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6BB4-B2A7-4F11-AD38-79B841A1809C}" type="datetimeFigureOut">
              <a:rPr lang="tr-TR" smtClean="0"/>
              <a:t>8.06.2023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E78F-5F16-473C-BF46-B6BABF4FEB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07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6BB4-B2A7-4F11-AD38-79B841A1809C}" type="datetimeFigureOut">
              <a:rPr lang="tr-TR" smtClean="0"/>
              <a:t>8.06.2023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7DE78F-5F16-473C-BF46-B6BABF4FEB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799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76BB4-B2A7-4F11-AD38-79B841A1809C}" type="datetimeFigureOut">
              <a:rPr lang="tr-TR" smtClean="0"/>
              <a:t>8.06.2023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E7DE78F-5F16-473C-BF46-B6BABF4FEB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695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813709" y="389300"/>
            <a:ext cx="9144000" cy="240544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COMPUTER GRAPHICS</a:t>
            </a:r>
            <a:br>
              <a:rPr lang="tr-TR" dirty="0" smtClean="0"/>
            </a:br>
            <a:r>
              <a:rPr lang="tr-TR" dirty="0" smtClean="0"/>
              <a:t>PROJECT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928011" y="4605364"/>
            <a:ext cx="8915399" cy="1126283"/>
          </a:xfrm>
        </p:spPr>
        <p:txBody>
          <a:bodyPr>
            <a:normAutofit lnSpcReduction="10000"/>
          </a:bodyPr>
          <a:lstStyle/>
          <a:p>
            <a:pPr algn="ctr"/>
            <a:r>
              <a:rPr lang="tr-TR" dirty="0" smtClean="0"/>
              <a:t>HAKAN </a:t>
            </a:r>
            <a:r>
              <a:rPr lang="tr-TR" dirty="0" smtClean="0"/>
              <a:t>BACANAK 181180010</a:t>
            </a:r>
          </a:p>
          <a:p>
            <a:pPr algn="ctr"/>
            <a:r>
              <a:rPr lang="tr-TR" dirty="0" smtClean="0"/>
              <a:t>AHMET BURHAN TURHAN 161180060</a:t>
            </a:r>
          </a:p>
          <a:p>
            <a:pPr algn="ctr"/>
            <a:r>
              <a:rPr lang="tr-TR" dirty="0" smtClean="0"/>
              <a:t>GÖKAY DİNDAR 181180024</a:t>
            </a:r>
            <a:endParaRPr lang="tr-TR" dirty="0"/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1928011" y="3136910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600" dirty="0" smtClean="0"/>
              <a:t>TOPIC: PONG SOCCER GAME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350896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085931" y="569789"/>
            <a:ext cx="8911687" cy="1280890"/>
          </a:xfrm>
        </p:spPr>
        <p:txBody>
          <a:bodyPr/>
          <a:lstStyle/>
          <a:p>
            <a:pPr algn="ctr"/>
            <a:r>
              <a:rPr lang="tr-TR" dirty="0" smtClean="0"/>
              <a:t>PONG SOCCER GAME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647246" y="1883717"/>
            <a:ext cx="10515600" cy="4351338"/>
          </a:xfr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61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92925" y="2432206"/>
            <a:ext cx="10515600" cy="4351338"/>
          </a:xfr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167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92925" y="2432206"/>
            <a:ext cx="10515600" cy="4351338"/>
          </a:xfr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282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92925" y="2432206"/>
            <a:ext cx="10515600" cy="4351338"/>
          </a:xfr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989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92925" y="2432206"/>
            <a:ext cx="10515600" cy="4351338"/>
          </a:xfr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88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528667" y="558534"/>
            <a:ext cx="5157787" cy="823912"/>
          </a:xfrm>
        </p:spPr>
        <p:txBody>
          <a:bodyPr/>
          <a:lstStyle/>
          <a:p>
            <a:pPr algn="ctr"/>
            <a:r>
              <a:rPr lang="tr-TR" dirty="0" err="1" smtClean="0"/>
              <a:t>BioDigital</a:t>
            </a:r>
            <a:r>
              <a:rPr lang="tr-TR" dirty="0" smtClean="0"/>
              <a:t> Human</a:t>
            </a:r>
            <a:endParaRPr lang="tr-TR" dirty="0"/>
          </a:p>
        </p:txBody>
      </p:sp>
      <p:pic>
        <p:nvPicPr>
          <p:cNvPr id="7" name="İçerik Yer Tutucusu 6" descr="BioDigital Human by BioDigital Team - Experiments with Google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25" y="1513631"/>
            <a:ext cx="7816670" cy="4561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945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528667" y="558534"/>
            <a:ext cx="5157787" cy="823912"/>
          </a:xfrm>
        </p:spPr>
        <p:txBody>
          <a:bodyPr/>
          <a:lstStyle/>
          <a:p>
            <a:pPr algn="ctr"/>
            <a:r>
              <a:rPr lang="tr-TR" dirty="0" err="1" smtClean="0"/>
              <a:t>BioDigital</a:t>
            </a:r>
            <a:r>
              <a:rPr lang="tr-TR" dirty="0" smtClean="0"/>
              <a:t> Human</a:t>
            </a:r>
            <a:endParaRPr lang="tr-TR" dirty="0"/>
          </a:p>
        </p:txBody>
      </p:sp>
      <p:pic>
        <p:nvPicPr>
          <p:cNvPr id="7" name="İçerik Yer Tutucusu 6" descr="BioDigital Human by BioDigital Team - Experiments with Google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25" y="1513631"/>
            <a:ext cx="7816670" cy="4561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74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53966" y="2272752"/>
            <a:ext cx="10515600" cy="1325563"/>
          </a:xfrm>
        </p:spPr>
        <p:txBody>
          <a:bodyPr/>
          <a:lstStyle/>
          <a:p>
            <a:pPr algn="ctr"/>
            <a:r>
              <a:rPr lang="tr-TR" dirty="0" smtClean="0"/>
              <a:t>THANKS FOR LISTENING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342252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293</TotalTime>
  <Words>27</Words>
  <Application>Microsoft Office PowerPoint</Application>
  <PresentationFormat>Geniş ekran</PresentationFormat>
  <Paragraphs>9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Duman</vt:lpstr>
      <vt:lpstr>COMPUTER GRAPHICS PROJECT </vt:lpstr>
      <vt:lpstr>PONG SOCCER GAME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THANKS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MIDTERM</dc:title>
  <dc:creator>hakan</dc:creator>
  <cp:lastModifiedBy>hakan</cp:lastModifiedBy>
  <cp:revision>17</cp:revision>
  <dcterms:created xsi:type="dcterms:W3CDTF">2023-04-30T12:46:57Z</dcterms:created>
  <dcterms:modified xsi:type="dcterms:W3CDTF">2023-06-07T23:12:29Z</dcterms:modified>
</cp:coreProperties>
</file>