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8f451ba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8f451ba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8f451ba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8f451ba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8f451ba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8f451ba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18f451ba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18f451ba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18f451ba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18f451ba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18f451ba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18f451ba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18f451ba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18f451ba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18f451ba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18f451ba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18f451ba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18f451b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18f451ba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18f451ba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18f451ba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18f451ba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8f451ba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8f451ba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8f451ba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8f451b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8f451ba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8f451ba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8f451ba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8f451b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8f451ba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8f451ba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researchgate.net/profile/Peter-Fritzson/publication/228792639/figure/fig1/AS:393782852898820@1470896556105/Abstract-syntax-tree-of-the-while-loop.png" TargetMode="External"/><Relationship Id="rId4" Type="http://schemas.openxmlformats.org/officeDocument/2006/relationships/hyperlink" Target="https://raw.githubusercontent.com/Naios/notepad_llvm/master/preview.png" TargetMode="External"/><Relationship Id="rId5" Type="http://schemas.openxmlformats.org/officeDocument/2006/relationships/hyperlink" Target="https://dl.acm.org/doi/pdf/10.1145/3519939.352370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IRDL: An IR Definition Language for SSA Compilers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Gökay Gülsoy 270201072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 of Artifact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595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Extracting MLIR dialects in order to convert them into IRDL format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25" y="1975725"/>
            <a:ext cx="5701574" cy="30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 of Artifact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595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Querying the list of available dialects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00" y="1975725"/>
            <a:ext cx="5701574" cy="30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 of Artifact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8520600" cy="595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math dialect to IRDL format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00" y="1975725"/>
            <a:ext cx="5040451" cy="30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 of Artifact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8520600" cy="595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math affine dialect to IRDL format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25" y="1975725"/>
            <a:ext cx="5701574" cy="30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 of Artifact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66325"/>
            <a:ext cx="8520600" cy="595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Reproduced table statistics for Operations, Operands, Results, Operation Attributes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25" y="1975725"/>
            <a:ext cx="5701574" cy="305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 of Artifact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66325"/>
            <a:ext cx="8520600" cy="595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Reproduced table statistics for Regions and Number info for Types and Attributes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00" y="1975725"/>
            <a:ext cx="5701574" cy="308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 of Artifact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266325"/>
            <a:ext cx="8520600" cy="595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Plots are reproduced with command: mkdir -p plots &amp;&amp; python bin/generate_paper_plots.py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25" y="1975725"/>
            <a:ext cx="5701551" cy="308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https://www.researchgate.net/profile/Peter-Fritzson/publication/228792639/figure/fig1/AS:393782852898820@1470896556105/Abstract-syntax-tree-of-the-while-loop.png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https://raw.githubusercontent.com/Naios/notepad_llvm/master/preview.png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https://dl.acm.org/doi/pdf/10.1145/3519939.3523700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Design for Compilers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Developers generally use general-purpose programming languages to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IRs.  As a result, IR implementations are verbose and manual modifications are expensive.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compilers relied historically on a few slowly evolving IRs, domain specific optimizations and specialized hardware motivate compilers to use and evolve many IRs.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850" y="3527575"/>
            <a:ext cx="3106501" cy="1615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400" y="3324552"/>
            <a:ext cx="2794901" cy="16159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264850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IRDL and Why it exists 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071125"/>
            <a:ext cx="8520600" cy="367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Domain-specific language to define IRs, and it facilitates the implementation of SSA-based IRs.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capable of expressing 28 domain-specific IRs developed as a part of LLVM’s MLIR project while only rarely falling back to IRDL’s support for generic C++ extensions.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is to enable concise and explicit specification of IRs and provide foundations for developing effective tooling to automate compiler construction process.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348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IR design Languages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051025"/>
            <a:ext cx="8520600" cy="3873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LLVM, as a compiler infrastructure, has not only its user-facing LLVM IR but additionally uses various internal ones that are typically not visible to its users. Some of them are SelectionDAG, MachineInst, and MCInst.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these IRs are deeply embedded into their respective compilers. Hence modifications require detailed compiler-specific knowledge, and even specialists are very hesitant to evolve existing IRs.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there exists approaches for generating parts of compiler (parsers, backends, code-generators, etc.), we lack a solution that streamlines the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IRs themselves.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348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Properties of IRDL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96050"/>
            <a:ext cx="8520600" cy="3873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MLIR does not provide predefined set of operations but relies on the concept of extensibility, with few built-in constructs leaving most of the IR customizable.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Operations,types, and attributes are grouped into dialects, similar to namespaces or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libraries. Each dialect sits at a abstraction level. For example, Linalg dialect in MLIR models linear algebra operations on either tensor or buffer operands.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3393450"/>
            <a:ext cx="8520600" cy="15765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8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@conorm(%p: !cmath.</a:t>
            </a:r>
            <a:r>
              <a:rPr lang="en" sz="18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&lt;!f32&gt;, %q: !cmath.</a:t>
            </a:r>
            <a:r>
              <a:rPr lang="en" sz="18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&lt;!f32&gt;) -&gt; !f32                           	%norm_p = cmath.</a:t>
            </a:r>
            <a:r>
              <a:rPr lang="en" sz="18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(%p) : !f32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%norme_q = cmath.</a:t>
            </a:r>
            <a:r>
              <a:rPr lang="en" sz="18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(%q) : !f32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%pq = std.</a:t>
            </a:r>
            <a:r>
              <a:rPr lang="en" sz="18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mulf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%norm_p, % norm_q : !f32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%pq : !f32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4750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Self-Contained IRDL specification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17275"/>
            <a:ext cx="4463100" cy="3993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Dialect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29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cmath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Alias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</a:t>
            </a:r>
            <a:r>
              <a:rPr lang="en" sz="1629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FloatType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!AnyOf&lt;!f32,!f64&gt;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29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 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(elementType: !FloatType)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“A complex number”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29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ConstraintVar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(!T: !complex&lt;FloatType&gt;)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Operands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(lhs: !T, rhs: !T) 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(res: !T)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“$lhs, $rhs: $T.elementType”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“Multiply two complex numbers”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984800" y="1017275"/>
            <a:ext cx="3967500" cy="3993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29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ConstraintVar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(!T: !FloatType)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Operands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(c: !complex&lt;!T&gt;)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(res: !T)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“$c: $T”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629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“norm of 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</a:t>
            </a: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number”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 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 of Artifact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595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layout of the project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13" y="1975725"/>
            <a:ext cx="5701574" cy="30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 of Artifact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595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Parsing cmath module with irdl-opt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388" y="1975725"/>
            <a:ext cx="5759225" cy="30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 of Artifact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595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Registering cmath dialect and parsing the conorm.mlir example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25" y="1975725"/>
            <a:ext cx="5701574" cy="30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