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5" r:id="rId4"/>
    <p:sldId id="278" r:id="rId5"/>
    <p:sldId id="273" r:id="rId6"/>
    <p:sldId id="279" r:id="rId7"/>
    <p:sldId id="262" r:id="rId8"/>
    <p:sldId id="280" r:id="rId9"/>
    <p:sldId id="263" r:id="rId10"/>
    <p:sldId id="281" r:id="rId11"/>
    <p:sldId id="264" r:id="rId12"/>
    <p:sldId id="282" r:id="rId13"/>
    <p:sldId id="265" r:id="rId14"/>
    <p:sldId id="266" r:id="rId15"/>
    <p:sldId id="283" r:id="rId16"/>
    <p:sldId id="267" r:id="rId17"/>
    <p:sldId id="284" r:id="rId18"/>
    <p:sldId id="268" r:id="rId19"/>
    <p:sldId id="285" r:id="rId20"/>
    <p:sldId id="269" r:id="rId21"/>
    <p:sldId id="270" r:id="rId22"/>
    <p:sldId id="271" r:id="rId23"/>
    <p:sldId id="272" r:id="rId24"/>
    <p:sldId id="261" r:id="rId25"/>
    <p:sldId id="274" r:id="rId26"/>
    <p:sldId id="276" r:id="rId27"/>
    <p:sldId id="277" r:id="rId28"/>
  </p:sldIdLst>
  <p:sldSz cx="10980738" cy="6840538"/>
  <p:notesSz cx="6858000" cy="9144000"/>
  <p:defaultTextStyle>
    <a:defPPr>
      <a:defRPr lang="en-US"/>
    </a:defPPr>
    <a:lvl1pPr marL="0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4815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69630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54443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39258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24073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08887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93701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78516" algn="l" defTabSz="9696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>
      <p:cViewPr>
        <p:scale>
          <a:sx n="100" d="100"/>
          <a:sy n="100" d="100"/>
        </p:scale>
        <p:origin x="-408" y="-62"/>
      </p:cViewPr>
      <p:guideLst>
        <p:guide orient="horz" pos="2155"/>
        <p:guide pos="3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57" y="1368108"/>
            <a:ext cx="9425132" cy="1922318"/>
          </a:xfrm>
        </p:spPr>
        <p:txBody>
          <a:bodyPr anchor="b">
            <a:noAutofit/>
          </a:bodyPr>
          <a:lstStyle>
            <a:lvl1pPr>
              <a:defRPr sz="5700" cap="all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58" y="3496274"/>
            <a:ext cx="7686516" cy="1748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4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9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4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93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23557" y="3389868"/>
            <a:ext cx="9425132" cy="15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1037" y="608048"/>
            <a:ext cx="2470666" cy="5852460"/>
          </a:xfrm>
        </p:spPr>
        <p:txBody>
          <a:bodyPr vert="eaVert" anchor="b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039" y="608048"/>
            <a:ext cx="7228987" cy="585246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05" y="2356190"/>
            <a:ext cx="9333626" cy="2194673"/>
          </a:xfrm>
        </p:spPr>
        <p:txBody>
          <a:bodyPr anchor="b">
            <a:normAutofit/>
          </a:bodyPr>
          <a:lstStyle>
            <a:lvl1pPr algn="l">
              <a:defRPr sz="51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405" y="4615086"/>
            <a:ext cx="9333626" cy="1496367"/>
          </a:xfrm>
        </p:spPr>
        <p:txBody>
          <a:bodyPr anchor="t">
            <a:normAutofit/>
          </a:bodyPr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  <a:lvl2pPr marL="4848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696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4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92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40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8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937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785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78460" y="4587722"/>
            <a:ext cx="9425132" cy="15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039" y="1669093"/>
            <a:ext cx="4849827" cy="4706290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877" y="1669093"/>
            <a:ext cx="4849827" cy="4706290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39" y="1672134"/>
            <a:ext cx="4721716" cy="6381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100" b="0">
                <a:solidFill>
                  <a:schemeClr val="tx2"/>
                </a:solidFill>
              </a:defRPr>
            </a:lvl1pPr>
            <a:lvl2pPr marL="484815" indent="0">
              <a:buNone/>
              <a:defRPr sz="2100" b="1"/>
            </a:lvl2pPr>
            <a:lvl3pPr marL="969630" indent="0">
              <a:buNone/>
              <a:defRPr sz="2000" b="1"/>
            </a:lvl3pPr>
            <a:lvl4pPr marL="1454443" indent="0">
              <a:buNone/>
              <a:defRPr sz="1700" b="1"/>
            </a:lvl4pPr>
            <a:lvl5pPr marL="1939258" indent="0">
              <a:buNone/>
              <a:defRPr sz="1700" b="1"/>
            </a:lvl5pPr>
            <a:lvl6pPr marL="2424073" indent="0">
              <a:buNone/>
              <a:defRPr sz="1700" b="1"/>
            </a:lvl6pPr>
            <a:lvl7pPr marL="2908887" indent="0">
              <a:buNone/>
              <a:defRPr sz="1700" b="1"/>
            </a:lvl7pPr>
            <a:lvl8pPr marL="3393701" indent="0">
              <a:buNone/>
              <a:defRPr sz="1700" b="1"/>
            </a:lvl8pPr>
            <a:lvl9pPr marL="3878516" indent="0">
              <a:buNone/>
              <a:defRPr sz="17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39" y="2432193"/>
            <a:ext cx="4721716" cy="394122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9986" y="1672134"/>
            <a:ext cx="4721716" cy="6381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1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4815" indent="0">
              <a:buNone/>
              <a:defRPr sz="2100" b="1"/>
            </a:lvl2pPr>
            <a:lvl3pPr marL="969630" indent="0">
              <a:buNone/>
              <a:defRPr sz="2000" b="1"/>
            </a:lvl3pPr>
            <a:lvl4pPr marL="1454443" indent="0">
              <a:buNone/>
              <a:defRPr sz="1700" b="1"/>
            </a:lvl4pPr>
            <a:lvl5pPr marL="1939258" indent="0">
              <a:buNone/>
              <a:defRPr sz="1700" b="1"/>
            </a:lvl5pPr>
            <a:lvl6pPr marL="2424073" indent="0">
              <a:buNone/>
              <a:defRPr sz="1700" b="1"/>
            </a:lvl6pPr>
            <a:lvl7pPr marL="2908887" indent="0">
              <a:buNone/>
              <a:defRPr sz="1700" b="1"/>
            </a:lvl7pPr>
            <a:lvl8pPr marL="3393701" indent="0">
              <a:buNone/>
              <a:defRPr sz="1700" b="1"/>
            </a:lvl8pPr>
            <a:lvl9pPr marL="3878516" indent="0">
              <a:buNone/>
              <a:defRPr sz="17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9986" y="2432193"/>
            <a:ext cx="4721716" cy="394122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42264" y="4035443"/>
            <a:ext cx="4697168" cy="9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38" y="790065"/>
            <a:ext cx="2569493" cy="1258659"/>
          </a:xfrm>
        </p:spPr>
        <p:txBody>
          <a:bodyPr anchor="b">
            <a:noAutofit/>
          </a:bodyPr>
          <a:lstStyle>
            <a:lvl1pPr algn="l">
              <a:defRPr sz="25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741" y="790065"/>
            <a:ext cx="6862960" cy="5563638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040" y="2125130"/>
            <a:ext cx="2569493" cy="4232810"/>
          </a:xfrm>
        </p:spPr>
        <p:txBody>
          <a:bodyPr/>
          <a:lstStyle>
            <a:lvl1pPr marL="0" indent="0">
              <a:buNone/>
              <a:defRPr sz="1500"/>
            </a:lvl1pPr>
            <a:lvl2pPr marL="484815" indent="0">
              <a:buNone/>
              <a:defRPr sz="1200"/>
            </a:lvl2pPr>
            <a:lvl3pPr marL="969630" indent="0">
              <a:buNone/>
              <a:defRPr sz="1100"/>
            </a:lvl3pPr>
            <a:lvl4pPr marL="1454443" indent="0">
              <a:buNone/>
              <a:defRPr sz="900"/>
            </a:lvl4pPr>
            <a:lvl5pPr marL="1939258" indent="0">
              <a:buNone/>
              <a:defRPr sz="900"/>
            </a:lvl5pPr>
            <a:lvl6pPr marL="2424073" indent="0">
              <a:buNone/>
              <a:defRPr sz="900"/>
            </a:lvl6pPr>
            <a:lvl7pPr marL="2908887" indent="0">
              <a:buNone/>
              <a:defRPr sz="900"/>
            </a:lvl7pPr>
            <a:lvl8pPr marL="3393701" indent="0">
              <a:buNone/>
              <a:defRPr sz="900"/>
            </a:lvl8pPr>
            <a:lvl9pPr marL="3878516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51554" y="3570929"/>
            <a:ext cx="5563638" cy="1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39" y="790464"/>
            <a:ext cx="2573076" cy="1261698"/>
          </a:xfrm>
        </p:spPr>
        <p:txBody>
          <a:bodyPr anchor="b">
            <a:normAutofit/>
          </a:bodyPr>
          <a:lstStyle>
            <a:lvl1pPr algn="l">
              <a:defRPr sz="25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32816" y="836068"/>
            <a:ext cx="7090392" cy="548645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300"/>
            </a:lvl1pPr>
            <a:lvl2pPr marL="484815" indent="0">
              <a:buNone/>
              <a:defRPr sz="3100"/>
            </a:lvl2pPr>
            <a:lvl3pPr marL="969630" indent="0">
              <a:buNone/>
              <a:defRPr sz="2500"/>
            </a:lvl3pPr>
            <a:lvl4pPr marL="1454443" indent="0">
              <a:buNone/>
              <a:defRPr sz="2100"/>
            </a:lvl4pPr>
            <a:lvl5pPr marL="1939258" indent="0">
              <a:buNone/>
              <a:defRPr sz="2100"/>
            </a:lvl5pPr>
            <a:lvl6pPr marL="2424073" indent="0">
              <a:buNone/>
              <a:defRPr sz="2100"/>
            </a:lvl6pPr>
            <a:lvl7pPr marL="2908887" indent="0">
              <a:buNone/>
              <a:defRPr sz="2100"/>
            </a:lvl7pPr>
            <a:lvl8pPr marL="3393701" indent="0">
              <a:buNone/>
              <a:defRPr sz="2100"/>
            </a:lvl8pPr>
            <a:lvl9pPr marL="3878516" indent="0">
              <a:buNone/>
              <a:defRPr sz="21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038" y="2128168"/>
            <a:ext cx="2569493" cy="4232013"/>
          </a:xfrm>
        </p:spPr>
        <p:txBody>
          <a:bodyPr/>
          <a:lstStyle>
            <a:lvl1pPr marL="0" indent="0">
              <a:buNone/>
              <a:defRPr sz="1500"/>
            </a:lvl1pPr>
            <a:lvl2pPr marL="484815" indent="0">
              <a:buNone/>
              <a:defRPr sz="1200"/>
            </a:lvl2pPr>
            <a:lvl3pPr marL="969630" indent="0">
              <a:buNone/>
              <a:defRPr sz="1100"/>
            </a:lvl3pPr>
            <a:lvl4pPr marL="1454443" indent="0">
              <a:buNone/>
              <a:defRPr sz="900"/>
            </a:lvl4pPr>
            <a:lvl5pPr marL="1939258" indent="0">
              <a:buNone/>
              <a:defRPr sz="900"/>
            </a:lvl5pPr>
            <a:lvl6pPr marL="2424073" indent="0">
              <a:buNone/>
              <a:defRPr sz="900"/>
            </a:lvl6pPr>
            <a:lvl7pPr marL="2908887" indent="0">
              <a:buNone/>
              <a:defRPr sz="900"/>
            </a:lvl7pPr>
            <a:lvl8pPr marL="3393701" indent="0">
              <a:buNone/>
              <a:defRPr sz="900"/>
            </a:lvl8pPr>
            <a:lvl9pPr marL="3878516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220226"/>
            <a:ext cx="10980738" cy="2280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963" tIns="48481" rIns="96963" bIns="4848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038" y="532041"/>
            <a:ext cx="9882665" cy="988078"/>
          </a:xfrm>
          <a:prstGeom prst="rect">
            <a:avLst/>
          </a:prstGeom>
        </p:spPr>
        <p:txBody>
          <a:bodyPr vert="horz" lIns="96963" tIns="48481" rIns="96963" bIns="48481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38" y="1596124"/>
            <a:ext cx="9882665" cy="4864384"/>
          </a:xfrm>
          <a:prstGeom prst="rect">
            <a:avLst/>
          </a:prstGeom>
        </p:spPr>
        <p:txBody>
          <a:bodyPr vert="horz" lIns="96963" tIns="48481" rIns="96963" bIns="48481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2"/>
            <a:ext cx="10980738" cy="36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963" tIns="48481" rIns="96963" bIns="4848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038" y="18245"/>
            <a:ext cx="3477234" cy="328345"/>
          </a:xfrm>
          <a:prstGeom prst="rect">
            <a:avLst/>
          </a:prstGeom>
        </p:spPr>
        <p:txBody>
          <a:bodyPr vert="horz" lIns="96963" tIns="48481" rIns="96963" bIns="48481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7EE75D-6244-45A3-863C-FA0B884C3B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7780" y="18245"/>
            <a:ext cx="4941331" cy="328345"/>
          </a:xfrm>
          <a:prstGeom prst="rect">
            <a:avLst/>
          </a:prstGeom>
        </p:spPr>
        <p:txBody>
          <a:bodyPr vert="horz" lIns="96963" tIns="48481" rIns="96963" bIns="48481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617" y="18245"/>
            <a:ext cx="1281086" cy="328345"/>
          </a:xfrm>
          <a:prstGeom prst="rect">
            <a:avLst/>
          </a:prstGeom>
        </p:spPr>
        <p:txBody>
          <a:bodyPr vert="horz" lIns="96963" tIns="48481" rIns="96963" bIns="48481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fld id="{CBD9F96D-6967-43A6-B835-301ACA1E38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69630" rtl="0" eaLnBrk="1" latinLnBrk="0" hangingPunct="1">
        <a:spcBef>
          <a:spcPct val="0"/>
        </a:spcBef>
        <a:buNone/>
        <a:defRPr sz="4300" kern="1200" spc="-106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3925" indent="-193925" algn="l" defTabSz="96963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484815" indent="-193925" algn="l" defTabSz="96963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75703" indent="-193925" algn="l" defTabSz="96963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2" indent="-193925" algn="l" defTabSz="96963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518" indent="-145444" algn="l" defTabSz="96963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54443" indent="-193925" algn="l" defTabSz="96963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48370" indent="-193925" algn="l" defTabSz="96963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42295" indent="-193925" algn="l" defTabSz="96963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036220" indent="-193925" algn="l" defTabSz="96963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4815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630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54443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39258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24073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08887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3701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516" algn="l" defTabSz="969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20878" y="1696480"/>
            <a:ext cx="9333626" cy="1466281"/>
          </a:xfrm>
        </p:spPr>
        <p:txBody>
          <a:bodyPr>
            <a:normAutofit fontScale="90000"/>
          </a:bodyPr>
          <a:lstStyle/>
          <a:p>
            <a:r>
              <a:rPr lang="tr-TR" sz="3300" dirty="0"/>
              <a:t>CENG315</a:t>
            </a:r>
            <a:br>
              <a:rPr lang="tr-TR" dirty="0"/>
            </a:br>
            <a:r>
              <a:rPr lang="tr-TR" dirty="0"/>
              <a:t>PHARMACY DATABASE SYSTEM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3556" y="4560360"/>
            <a:ext cx="7779810" cy="1732896"/>
          </a:xfrm>
        </p:spPr>
        <p:txBody>
          <a:bodyPr>
            <a:noAutofit/>
          </a:bodyPr>
          <a:lstStyle/>
          <a:p>
            <a:r>
              <a:rPr lang="tr-TR" sz="1500" i="1" dirty="0"/>
              <a:t>Prepared by:</a:t>
            </a:r>
          </a:p>
          <a:p>
            <a:r>
              <a:rPr lang="tr-TR" sz="1500" dirty="0"/>
              <a:t>Rumeysa Coşkun</a:t>
            </a:r>
          </a:p>
          <a:p>
            <a:r>
              <a:rPr lang="tr-TR" sz="1500" dirty="0"/>
              <a:t>Eren Demirel</a:t>
            </a:r>
          </a:p>
          <a:p>
            <a:r>
              <a:rPr lang="tr-TR" sz="1500" dirty="0"/>
              <a:t>Gökay Gülsoy</a:t>
            </a:r>
          </a:p>
          <a:p>
            <a:r>
              <a:rPr lang="tr-TR" sz="1500" dirty="0"/>
              <a:t>Münir Tolga Ak</a:t>
            </a:r>
          </a:p>
          <a:p>
            <a:r>
              <a:rPr lang="tr-TR" sz="1500" dirty="0"/>
              <a:t>Berkan Gönülsever</a:t>
            </a:r>
          </a:p>
        </p:txBody>
      </p:sp>
    </p:spTree>
    <p:extLst>
      <p:ext uri="{BB962C8B-B14F-4D97-AF65-F5344CB8AC3E}">
        <p14:creationId xmlns:p14="http://schemas.microsoft.com/office/powerpoint/2010/main" val="336595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73" y="611957"/>
            <a:ext cx="7848872" cy="260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98" y="3420269"/>
            <a:ext cx="73914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49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1777" y="179909"/>
            <a:ext cx="9882665" cy="988078"/>
          </a:xfrm>
        </p:spPr>
        <p:txBody>
          <a:bodyPr/>
          <a:lstStyle/>
          <a:p>
            <a:r>
              <a:rPr lang="tr-TR" sz="2500" dirty="0"/>
              <a:t>PHARMACIST</a:t>
            </a:r>
            <a:endParaRPr lang="en-US" sz="2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997"/>
            <a:ext cx="10980738" cy="219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" y="4213004"/>
            <a:ext cx="10979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54661" y="3735950"/>
            <a:ext cx="61926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>
                <a:solidFill>
                  <a:schemeClr val="tx2"/>
                </a:solidFill>
              </a:rPr>
              <a:t>DRUG_MANUFACTURER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2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9" y="1764085"/>
            <a:ext cx="100786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60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1777" y="755973"/>
            <a:ext cx="9882665" cy="988078"/>
          </a:xfrm>
        </p:spPr>
        <p:txBody>
          <a:bodyPr/>
          <a:lstStyle/>
          <a:p>
            <a:r>
              <a:rPr lang="tr-TR" sz="2500" dirty="0"/>
              <a:t>PRESCRIPTION</a:t>
            </a:r>
            <a:endParaRPr lang="en-US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0" y="1836093"/>
            <a:ext cx="10980738" cy="382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6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1777" y="539949"/>
            <a:ext cx="9882665" cy="988078"/>
          </a:xfrm>
        </p:spPr>
        <p:txBody>
          <a:bodyPr>
            <a:normAutofit/>
          </a:bodyPr>
          <a:lstStyle/>
          <a:p>
            <a:r>
              <a:rPr lang="tr-TR" sz="2500" dirty="0"/>
              <a:t>PRESCRIPTION (continued)</a:t>
            </a:r>
            <a:endParaRPr lang="en-US" sz="25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4085"/>
            <a:ext cx="10980738" cy="370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8190"/>
            <a:ext cx="10980738" cy="24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15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" y="2268141"/>
            <a:ext cx="11103240" cy="175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769" y="611957"/>
            <a:ext cx="9882665" cy="988078"/>
          </a:xfrm>
        </p:spPr>
        <p:txBody>
          <a:bodyPr>
            <a:normAutofit/>
          </a:bodyPr>
          <a:lstStyle/>
          <a:p>
            <a:r>
              <a:rPr lang="tr-TR" sz="2500" dirty="0"/>
              <a:t>PAYMENT</a:t>
            </a:r>
            <a:endParaRPr lang="en-US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76"/>
            <a:ext cx="10980738" cy="382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93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" y="1404045"/>
            <a:ext cx="1102315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40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769" y="678181"/>
            <a:ext cx="9882665" cy="988078"/>
          </a:xfrm>
        </p:spPr>
        <p:txBody>
          <a:bodyPr/>
          <a:lstStyle/>
          <a:p>
            <a:r>
              <a:rPr lang="tr-TR" sz="2500" dirty="0"/>
              <a:t>DRUG</a:t>
            </a:r>
            <a:endParaRPr lang="en-US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4" y="1692077"/>
            <a:ext cx="10982982" cy="380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74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" y="1836093"/>
            <a:ext cx="1096321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4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Aim of the Project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1459" y="1624654"/>
            <a:ext cx="9150616" cy="4788377"/>
          </a:xfrm>
        </p:spPr>
        <p:txBody>
          <a:bodyPr>
            <a:normAutofit/>
          </a:bodyPr>
          <a:lstStyle/>
          <a:p>
            <a:pPr marL="121204" indent="0">
              <a:buNone/>
            </a:pPr>
            <a:r>
              <a:rPr lang="tr-TR" dirty="0"/>
              <a:t>	</a:t>
            </a:r>
            <a:r>
              <a:rPr lang="en-US" dirty="0"/>
              <a:t>The aim of this project is to keep all information in the database from the production of the drugs to</a:t>
            </a:r>
            <a:r>
              <a:rPr lang="tr-TR" dirty="0"/>
              <a:t> </a:t>
            </a:r>
            <a:r>
              <a:rPr lang="en-US" dirty="0"/>
              <a:t>the sale to the patient. </a:t>
            </a:r>
            <a:endParaRPr lang="tr-TR" dirty="0"/>
          </a:p>
          <a:p>
            <a:pPr marL="121204" indent="0">
              <a:buNone/>
            </a:pPr>
            <a:r>
              <a:rPr lang="tr-TR" dirty="0"/>
              <a:t>	</a:t>
            </a:r>
            <a:r>
              <a:rPr lang="en-US" dirty="0"/>
              <a:t>We designed this database to provide ease of use, keep detailed data about</a:t>
            </a:r>
            <a:r>
              <a:rPr lang="tr-TR" dirty="0"/>
              <a:t> </a:t>
            </a:r>
            <a:r>
              <a:rPr lang="en-US" dirty="0"/>
              <a:t>actors such as doctors, patients, employees of the pharmacy, manufacturers; and automate the</a:t>
            </a:r>
            <a:r>
              <a:rPr lang="tr-TR" dirty="0"/>
              <a:t> </a:t>
            </a:r>
            <a:r>
              <a:rPr lang="en-US" dirty="0"/>
              <a:t>process.</a:t>
            </a:r>
            <a:endParaRPr lang="tr-TR" dirty="0"/>
          </a:p>
          <a:p>
            <a:pPr marL="121204" indent="0">
              <a:buNone/>
            </a:pPr>
            <a:r>
              <a:rPr lang="tr-TR" dirty="0"/>
              <a:t>	</a:t>
            </a:r>
            <a:r>
              <a:rPr lang="en-US" dirty="0"/>
              <a:t>The users of the system are pharmacists.</a:t>
            </a:r>
          </a:p>
        </p:txBody>
      </p:sp>
    </p:spTree>
    <p:extLst>
      <p:ext uri="{BB962C8B-B14F-4D97-AF65-F5344CB8AC3E}">
        <p14:creationId xmlns:p14="http://schemas.microsoft.com/office/powerpoint/2010/main" val="171708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899989"/>
            <a:ext cx="9882665" cy="988078"/>
          </a:xfrm>
        </p:spPr>
        <p:txBody>
          <a:bodyPr>
            <a:normAutofit/>
          </a:bodyPr>
          <a:lstStyle/>
          <a:p>
            <a:r>
              <a:rPr lang="tr-TR" sz="2500" dirty="0"/>
              <a:t>PRESCRIPTION_CONTENT</a:t>
            </a:r>
            <a:endParaRPr lang="en-US" sz="25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" y="1908101"/>
            <a:ext cx="11007267" cy="387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3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39" y="683965"/>
            <a:ext cx="9882665" cy="988078"/>
          </a:xfrm>
        </p:spPr>
        <p:txBody>
          <a:bodyPr>
            <a:normAutofit/>
          </a:bodyPr>
          <a:lstStyle/>
          <a:p>
            <a:r>
              <a:rPr lang="tr-TR" sz="2500" dirty="0"/>
              <a:t>PRESCRIPTION_CONTENT (2)</a:t>
            </a:r>
            <a:endParaRPr lang="en-US" sz="25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" y="1980109"/>
            <a:ext cx="10980738" cy="382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81010"/>
            <a:ext cx="10988741" cy="19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98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769" y="755973"/>
            <a:ext cx="9882665" cy="988078"/>
          </a:xfrm>
        </p:spPr>
        <p:txBody>
          <a:bodyPr>
            <a:normAutofit/>
          </a:bodyPr>
          <a:lstStyle/>
          <a:p>
            <a:r>
              <a:rPr lang="tr-TR" sz="2500" dirty="0"/>
              <a:t>PRESCRIPTION_CONTENT (3)</a:t>
            </a:r>
            <a:endParaRPr lang="en-US" sz="25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117"/>
            <a:ext cx="10980738" cy="394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0503"/>
            <a:ext cx="10991851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33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683965"/>
            <a:ext cx="9882665" cy="988078"/>
          </a:xfrm>
        </p:spPr>
        <p:txBody>
          <a:bodyPr>
            <a:normAutofit/>
          </a:bodyPr>
          <a:lstStyle/>
          <a:p>
            <a:r>
              <a:rPr lang="tr-TR" sz="2500" dirty="0"/>
              <a:t>PRESCRIPTION_CONTENT (4)</a:t>
            </a:r>
            <a:endParaRPr lang="en-US" sz="25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295"/>
            <a:ext cx="10980738" cy="376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4085"/>
            <a:ext cx="10991851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23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-51543" y="395933"/>
            <a:ext cx="9882665" cy="988078"/>
          </a:xfrm>
        </p:spPr>
        <p:txBody>
          <a:bodyPr/>
          <a:lstStyle/>
          <a:p>
            <a:r>
              <a:rPr lang="tr-TR" dirty="0"/>
              <a:t>Some Fundamental Queries…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2" y="2412157"/>
            <a:ext cx="9778255" cy="425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" y="1260029"/>
            <a:ext cx="10981826" cy="105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36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3785" y="-77041"/>
            <a:ext cx="9882665" cy="988078"/>
          </a:xfrm>
        </p:spPr>
        <p:txBody>
          <a:bodyPr/>
          <a:lstStyle/>
          <a:p>
            <a:r>
              <a:rPr lang="tr-TR" dirty="0"/>
              <a:t>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14" y="2181522"/>
            <a:ext cx="7198999" cy="453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981"/>
            <a:ext cx="10980738" cy="12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13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8" y="899989"/>
            <a:ext cx="10029977" cy="180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02" y="3060229"/>
            <a:ext cx="1106943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4104"/>
            <a:ext cx="10980738" cy="115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" y="1548061"/>
            <a:ext cx="10964173" cy="102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0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9" y="24715"/>
            <a:ext cx="6073699" cy="681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3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29894" y="428392"/>
            <a:ext cx="4882407" cy="759629"/>
          </a:xfrm>
          <a:prstGeom prst="rect">
            <a:avLst/>
          </a:prstGeom>
          <a:noFill/>
        </p:spPr>
        <p:txBody>
          <a:bodyPr wrap="none" lIns="96963" tIns="48481" rIns="96963" bIns="48481" rtlCol="0">
            <a:spAutoFit/>
          </a:bodyPr>
          <a:lstStyle/>
          <a:p>
            <a:r>
              <a:rPr lang="tr-TR" sz="4300" dirty="0">
                <a:solidFill>
                  <a:srgbClr val="D2533C"/>
                </a:solidFill>
              </a:rPr>
              <a:t>Relational Schema</a:t>
            </a:r>
            <a:endParaRPr lang="en-US" sz="4300" dirty="0">
              <a:solidFill>
                <a:srgbClr val="D2533C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" y="1188021"/>
            <a:ext cx="9361040" cy="550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8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89652" y="683965"/>
            <a:ext cx="9882665" cy="988078"/>
          </a:xfrm>
        </p:spPr>
        <p:txBody>
          <a:bodyPr>
            <a:normAutofit/>
          </a:bodyPr>
          <a:lstStyle/>
          <a:p>
            <a:r>
              <a:rPr lang="tr-TR" dirty="0"/>
              <a:t>Constraints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2" y="2100442"/>
            <a:ext cx="4176464" cy="124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863770" y="208167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NULL constraints are added to all the necessary fields.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3" y="3815872"/>
            <a:ext cx="10674945" cy="56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278393" y="4428381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PRIMARY KEY and FOREIGN KEY constraints are also added to all primary and foreign key fields.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69" y="1404045"/>
            <a:ext cx="7087524" cy="484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51" y="323925"/>
            <a:ext cx="101139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0108"/>
            <a:ext cx="10980738" cy="358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29099" y="1459635"/>
            <a:ext cx="3458885" cy="481401"/>
          </a:xfrm>
          <a:prstGeom prst="rect">
            <a:avLst/>
          </a:prstGeom>
          <a:noFill/>
        </p:spPr>
        <p:txBody>
          <a:bodyPr wrap="square" lIns="96963" tIns="48481" rIns="96963" bIns="48481" rtlCol="0">
            <a:spAutoFit/>
          </a:bodyPr>
          <a:lstStyle/>
          <a:p>
            <a:r>
              <a:rPr lang="tr-TR" sz="2500" dirty="0">
                <a:solidFill>
                  <a:schemeClr val="tx2"/>
                </a:solidFill>
              </a:rPr>
              <a:t>PATIENT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8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53" y="1620069"/>
            <a:ext cx="7729093" cy="331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4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539949"/>
            <a:ext cx="9882665" cy="988078"/>
          </a:xfrm>
        </p:spPr>
        <p:txBody>
          <a:bodyPr/>
          <a:lstStyle/>
          <a:p>
            <a:r>
              <a:rPr lang="tr-TR" sz="2500" dirty="0"/>
              <a:t>DOCTOR</a:t>
            </a:r>
            <a:endParaRPr lang="en-US" sz="2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4085"/>
            <a:ext cx="10980738" cy="389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94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Netlik">
  <a:themeElements>
    <a:clrScheme name="Netlik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t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2491</TotalTime>
  <Words>79</Words>
  <Application>Microsoft Office PowerPoint</Application>
  <PresentationFormat>Özel</PresentationFormat>
  <Paragraphs>29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Netlik</vt:lpstr>
      <vt:lpstr>CENG315 PHARMACY DATABASE SYSTEM</vt:lpstr>
      <vt:lpstr>Aim of the Project</vt:lpstr>
      <vt:lpstr>PowerPoint Sunusu</vt:lpstr>
      <vt:lpstr>PowerPoint Sunusu</vt:lpstr>
      <vt:lpstr>Constraints</vt:lpstr>
      <vt:lpstr>PowerPoint Sunusu</vt:lpstr>
      <vt:lpstr>PowerPoint Sunusu</vt:lpstr>
      <vt:lpstr>PowerPoint Sunusu</vt:lpstr>
      <vt:lpstr>DOCTOR</vt:lpstr>
      <vt:lpstr>PowerPoint Sunusu</vt:lpstr>
      <vt:lpstr>PHARMACIST</vt:lpstr>
      <vt:lpstr>PowerPoint Sunusu</vt:lpstr>
      <vt:lpstr>PRESCRIPTION</vt:lpstr>
      <vt:lpstr>PRESCRIPTION (continued)</vt:lpstr>
      <vt:lpstr>PowerPoint Sunusu</vt:lpstr>
      <vt:lpstr>PAYMENT</vt:lpstr>
      <vt:lpstr>PowerPoint Sunusu</vt:lpstr>
      <vt:lpstr>DRUG</vt:lpstr>
      <vt:lpstr>PowerPoint Sunusu</vt:lpstr>
      <vt:lpstr>PRESCRIPTION_CONTENT</vt:lpstr>
      <vt:lpstr>PRESCRIPTION_CONTENT (2)</vt:lpstr>
      <vt:lpstr>PRESCRIPTION_CONTENT (3)</vt:lpstr>
      <vt:lpstr>PRESCRIPTION_CONTENT (4)</vt:lpstr>
      <vt:lpstr>Some Fundamental Queries…</vt:lpstr>
      <vt:lpstr>…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CENG315 PHARMACY DATABASE SYSTEM</dc:title>
  <dc:creator>RUMEYSA COŞKUN</dc:creator>
  <cp:lastModifiedBy>GÖKAY GÜLSOY</cp:lastModifiedBy>
  <cp:revision>25</cp:revision>
  <dcterms:created xsi:type="dcterms:W3CDTF">2022-12-31T10:08:13Z</dcterms:created>
  <dcterms:modified xsi:type="dcterms:W3CDTF">2023-01-04T20:44:06Z</dcterms:modified>
</cp:coreProperties>
</file>