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871" r:id="rId2"/>
    <p:sldId id="872" r:id="rId3"/>
  </p:sldIdLst>
  <p:sldSz cx="12192000" cy="6858000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CE1"/>
    <a:srgbClr val="009ACA"/>
    <a:srgbClr val="1E4A99"/>
    <a:srgbClr val="BF530A"/>
    <a:srgbClr val="00ACE2"/>
    <a:srgbClr val="00BBF8"/>
    <a:srgbClr val="E8B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8"/>
    <p:restoredTop sz="94792"/>
  </p:normalViewPr>
  <p:slideViewPr>
    <p:cSldViewPr snapToGrid="0" snapToObjects="1">
      <p:cViewPr varScale="1">
        <p:scale>
          <a:sx n="93" d="100"/>
          <a:sy n="93" d="100"/>
        </p:scale>
        <p:origin x="48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9F17D9F5-8036-4248-A55B-3FB621D13AB9}" type="datetimeFigureOut">
              <a:rPr lang="en-US" smtClean="0">
                <a:uFillTx/>
              </a:rPr>
              <a:t>10/24/18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0F11575-7A77-1248-BBE8-A29D6AAB861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B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94" y="1168399"/>
            <a:ext cx="11681006" cy="4027405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0" y="596723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206194" y="5462018"/>
            <a:ext cx="970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120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Object-oriented Programming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06195" y="6015246"/>
            <a:ext cx="55564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Berk</a:t>
            </a:r>
            <a:r>
              <a:rPr lang="en-US" sz="2000" b="0" kern="1200" baseline="0" dirty="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 </a:t>
            </a:r>
            <a:r>
              <a:rPr lang="en-US" sz="2000" b="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Gökberk</a:t>
            </a:r>
            <a:endParaRPr lang="en-US" sz="2000" b="0" kern="1200" baseline="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  <a:p>
            <a:r>
              <a:rPr lang="en-US" sz="1400" kern="1200" baseline="0" dirty="0" err="1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rPr>
              <a:t>gokberkb@mef.edu.tr</a:t>
            </a:r>
            <a:endParaRPr lang="en-US" sz="1400" kern="1200" dirty="0">
              <a:solidFill>
                <a:schemeClr val="bg1"/>
              </a:solidFill>
              <a:uFillTx/>
              <a:latin typeface="Optima" charset="0"/>
              <a:ea typeface="Optima" charset="0"/>
              <a:cs typeface="Optima" charset="0"/>
            </a:endParaRPr>
          </a:p>
        </p:txBody>
      </p:sp>
      <p:sp>
        <p:nvSpPr>
          <p:cNvPr id="19" name="Rectangle 18"/>
          <p:cNvSpPr>
            <a:spLocks/>
          </p:cNvSpPr>
          <p:nvPr userDrawn="1"/>
        </p:nvSpPr>
        <p:spPr>
          <a:xfrm>
            <a:off x="0" y="5279331"/>
            <a:ext cx="12192000" cy="153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299436"/>
            <a:ext cx="11715750" cy="392344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850" y="5414623"/>
            <a:ext cx="11715750" cy="467195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" name="Rectangle 9"/>
          <p:cNvSpPr>
            <a:spLocks/>
          </p:cNvSpPr>
          <p:nvPr userDrawn="1"/>
        </p:nvSpPr>
        <p:spPr>
          <a:xfrm>
            <a:off x="0" y="5247588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342901" y="153758"/>
            <a:ext cx="812800" cy="10146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558127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" y="-2419"/>
            <a:ext cx="12036021" cy="554683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1" y="771284"/>
            <a:ext cx="12026967" cy="580168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Char char="•"/>
              <a:defRPr sz="2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Char char="•"/>
              <a:defRPr sz="18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6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 sz="1400" b="0" i="0">
                <a:solidFill>
                  <a:srgbClr val="00ACE1"/>
                </a:solidFill>
                <a:uFillTx/>
                <a:latin typeface="Optima" charset="0"/>
                <a:ea typeface="Optima" charset="0"/>
                <a:cs typeface="Optima" charset="0"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 userDrawn="1"/>
        </p:nvSpPr>
        <p:spPr>
          <a:xfrm>
            <a:off x="0" y="-5863"/>
            <a:ext cx="12192000" cy="677198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8" name="Rectangle 7"/>
          <p:cNvSpPr>
            <a:spLocks/>
          </p:cNvSpPr>
          <p:nvPr userDrawn="1"/>
        </p:nvSpPr>
        <p:spPr>
          <a:xfrm>
            <a:off x="0" y="6603160"/>
            <a:ext cx="12192000" cy="259102"/>
          </a:xfrm>
          <a:prstGeom prst="rect">
            <a:avLst/>
          </a:prstGeom>
          <a:solidFill>
            <a:srgbClr val="00A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51899"/>
            <a:ext cx="11882120" cy="592874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  <a:uFillTx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0960" y="6624125"/>
            <a:ext cx="558800" cy="217171"/>
          </a:xfrm>
        </p:spPr>
        <p:txBody>
          <a:bodyPr/>
          <a:lstStyle>
            <a:lvl1pPr>
              <a:defRPr sz="1200">
                <a:uFillTx/>
              </a:defRPr>
            </a:lvl1pPr>
          </a:lstStyle>
          <a:p>
            <a:fld id="{1CB125F7-A459-F84E-BF0E-DEA05462C8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biLevel thresh="25000"/>
          </a:blip>
          <a:srcRect l="9217" t="7552" r="55405" b="5593"/>
          <a:stretch/>
        </p:blipFill>
        <p:spPr>
          <a:xfrm>
            <a:off x="22796" y="6616412"/>
            <a:ext cx="188088" cy="234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635054"/>
            <a:ext cx="11882120" cy="806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1504345"/>
            <a:ext cx="11882120" cy="5052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3"/>
            <a:r>
              <a:rPr lang="en-US" dirty="0">
                <a:uFillTx/>
              </a:rPr>
              <a:t>Fourth level</a:t>
            </a:r>
          </a:p>
          <a:p>
            <a:pPr lvl="4"/>
            <a:r>
              <a:rPr lang="en-US" dirty="0">
                <a:uFillTx/>
              </a:rPr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960" y="6615887"/>
            <a:ext cx="558800" cy="21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uFillTx/>
                <a:latin typeface="Optima" charset="0"/>
                <a:ea typeface="Optima" charset="0"/>
                <a:cs typeface="Optima" charset="0"/>
              </a:defRPr>
            </a:lvl1pPr>
          </a:lstStyle>
          <a:p>
            <a:fld id="{1CB125F7-A459-F84E-BF0E-DEA05462C820}" type="slidenum">
              <a:rPr lang="en-US" smtClean="0">
                <a:uFillTx/>
              </a:rPr>
              <a:pPr/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32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ACDF"/>
          </a:solidFill>
          <a:uFillTx/>
          <a:latin typeface="Optima" charset="0"/>
          <a:ea typeface="Optima" charset="0"/>
          <a:cs typeface="Optim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/>
              <a:t>Lab 2</a:t>
            </a:r>
            <a:br>
              <a:rPr lang="en-US" sz="4800" b="1" dirty="0"/>
            </a:br>
            <a:r>
              <a:rPr lang="en-US" sz="4800" b="1" dirty="0"/>
              <a:t>Unique Elements</a:t>
            </a:r>
          </a:p>
        </p:txBody>
      </p:sp>
    </p:spTree>
    <p:extLst>
      <p:ext uri="{BB962C8B-B14F-4D97-AF65-F5344CB8AC3E}">
        <p14:creationId xmlns:p14="http://schemas.microsoft.com/office/powerpoint/2010/main" val="120088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D60F-DBE0-894F-A44C-41FE9E4E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B9F4-2FB1-A44A-93C0-F825C2E4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method which finds and returns unique elements in a given input array.</a:t>
            </a:r>
          </a:p>
          <a:p>
            <a:pPr lvl="1"/>
            <a:r>
              <a:rPr lang="en-US" dirty="0"/>
              <a:t>Method header: </a:t>
            </a:r>
            <a:r>
              <a:rPr lang="en-US" b="1" dirty="0"/>
              <a:t>public </a:t>
            </a:r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/>
              <a:t>findUnique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[] </a:t>
            </a:r>
            <a:r>
              <a:rPr lang="en-US" b="1" dirty="0" err="1"/>
              <a:t>inputArray</a:t>
            </a:r>
            <a:r>
              <a:rPr lang="en-US" b="1" dirty="0"/>
              <a:t>)</a:t>
            </a:r>
          </a:p>
          <a:p>
            <a:r>
              <a:rPr lang="en-US" dirty="0"/>
              <a:t>Example 1</a:t>
            </a:r>
          </a:p>
          <a:p>
            <a:pPr lvl="1"/>
            <a:r>
              <a:rPr lang="en-US" dirty="0"/>
              <a:t>Input array: [12,4,4,3,12,4,88,3]</a:t>
            </a:r>
          </a:p>
          <a:p>
            <a:pPr lvl="1"/>
            <a:r>
              <a:rPr lang="en-US" dirty="0"/>
              <a:t>Unique elements: [12,4,3,88]</a:t>
            </a:r>
          </a:p>
          <a:p>
            <a:r>
              <a:rPr lang="en-US" dirty="0"/>
              <a:t>Example 2</a:t>
            </a:r>
          </a:p>
          <a:p>
            <a:pPr lvl="1"/>
            <a:r>
              <a:rPr lang="en-US" dirty="0"/>
              <a:t>Input array: [7,7,7,7,7]</a:t>
            </a:r>
          </a:p>
          <a:p>
            <a:pPr lvl="1"/>
            <a:r>
              <a:rPr lang="en-US" dirty="0"/>
              <a:t>Unique elements: [7]</a:t>
            </a:r>
          </a:p>
          <a:p>
            <a:r>
              <a:rPr lang="en-US" dirty="0"/>
              <a:t>Example 3</a:t>
            </a:r>
          </a:p>
          <a:p>
            <a:pPr lvl="1"/>
            <a:r>
              <a:rPr lang="en-US" dirty="0"/>
              <a:t>Input array: [] // empty null array</a:t>
            </a:r>
          </a:p>
          <a:p>
            <a:pPr lvl="1"/>
            <a:r>
              <a:rPr lang="en-US" dirty="0"/>
              <a:t>Unique elements: [] // null array </a:t>
            </a:r>
          </a:p>
          <a:p>
            <a:r>
              <a:rPr lang="en-US" dirty="0"/>
              <a:t>Example 4</a:t>
            </a:r>
          </a:p>
          <a:p>
            <a:pPr lvl="1"/>
            <a:r>
              <a:rPr lang="en-US" dirty="0"/>
              <a:t>Input array: [5,8,3,1,7,2,9]</a:t>
            </a:r>
          </a:p>
          <a:p>
            <a:pPr lvl="1"/>
            <a:r>
              <a:rPr lang="en-US" dirty="0"/>
              <a:t>Unique elements: [5,8,3,1,7,2,9] // same as the input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5B24-73BA-4546-A538-CBB5467F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125F7-A459-F84E-BF0E-DEA05462C82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32960</TotalTime>
  <Words>97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Optima</vt:lpstr>
      <vt:lpstr>Palatino Linotype</vt:lpstr>
      <vt:lpstr>Office Theme</vt:lpstr>
      <vt:lpstr>Lab 2 Unique Elements</vt:lpstr>
      <vt:lpstr>Unique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106 Object-oriented Programming</dc:title>
  <dc:creator>Microsoft Office User</dc:creator>
  <cp:lastModifiedBy>Berk G</cp:lastModifiedBy>
  <cp:revision>1549</cp:revision>
  <cp:lastPrinted>2017-08-24T18:30:33Z</cp:lastPrinted>
  <dcterms:created xsi:type="dcterms:W3CDTF">2017-07-30T10:57:46Z</dcterms:created>
  <dcterms:modified xsi:type="dcterms:W3CDTF">2018-10-24T14:14:35Z</dcterms:modified>
</cp:coreProperties>
</file>