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871" r:id="rId2"/>
    <p:sldId id="873" r:id="rId3"/>
    <p:sldId id="875" r:id="rId4"/>
    <p:sldId id="876" r:id="rId5"/>
    <p:sldId id="874" r:id="rId6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1"/>
    <a:srgbClr val="009ACA"/>
    <a:srgbClr val="1E4A99"/>
    <a:srgbClr val="BF530A"/>
    <a:srgbClr val="00ACE2"/>
    <a:srgbClr val="00BBF8"/>
    <a:srgbClr val="E8B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1"/>
    <p:restoredTop sz="94808"/>
  </p:normalViewPr>
  <p:slideViewPr>
    <p:cSldViewPr snapToGrid="0" snapToObjects="1">
      <p:cViewPr varScale="1">
        <p:scale>
          <a:sx n="133" d="100"/>
          <a:sy n="133" d="100"/>
        </p:scale>
        <p:origin x="224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9F17D9F5-8036-4248-A55B-3FB621D13AB9}" type="datetimeFigureOut">
              <a:rPr lang="en-US" smtClean="0">
                <a:uFillTx/>
              </a:rPr>
              <a:t>11/12/18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90F11575-7A77-1248-BBE8-A29D6AAB86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0B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94" y="1168399"/>
            <a:ext cx="11681006" cy="4027405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0" y="5967238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206194" y="5462018"/>
            <a:ext cx="970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Object-oriented Programming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206195" y="6015246"/>
            <a:ext cx="55564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kern="1200" dirty="0" err="1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Berk</a:t>
            </a:r>
            <a:r>
              <a:rPr lang="en-US" sz="2000" b="0" kern="1200" baseline="0" dirty="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000" b="0" kern="1200" baseline="0" dirty="0" err="1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Gökberk</a:t>
            </a:r>
            <a:endParaRPr lang="en-US" sz="2000" b="0" kern="1200" baseline="0" dirty="0">
              <a:solidFill>
                <a:schemeClr val="bg1"/>
              </a:solidFill>
              <a:uFillTx/>
              <a:latin typeface="Optima" charset="0"/>
              <a:ea typeface="Optima" charset="0"/>
              <a:cs typeface="Optima" charset="0"/>
            </a:endParaRPr>
          </a:p>
          <a:p>
            <a:r>
              <a:rPr lang="en-US" sz="1400" kern="1200" baseline="0" dirty="0" err="1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gokberkb@mef.edu.tr</a:t>
            </a:r>
            <a:endParaRPr lang="en-US" sz="1400" kern="1200" dirty="0">
              <a:solidFill>
                <a:schemeClr val="bg1"/>
              </a:solidFill>
              <a:uFillTx/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9" name="Rectangle 18"/>
          <p:cNvSpPr>
            <a:spLocks/>
          </p:cNvSpPr>
          <p:nvPr userDrawn="1"/>
        </p:nvSpPr>
        <p:spPr>
          <a:xfrm>
            <a:off x="0" y="5279331"/>
            <a:ext cx="12192000" cy="153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342901" y="153758"/>
            <a:ext cx="812800" cy="10146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" y="1299436"/>
            <a:ext cx="11715750" cy="3923440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850" y="5414623"/>
            <a:ext cx="11715750" cy="467195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0" y="5247588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342901" y="153758"/>
            <a:ext cx="812800" cy="10146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-5863"/>
            <a:ext cx="12192000" cy="558127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6603160"/>
            <a:ext cx="12192000" cy="259102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8" y="-2419"/>
            <a:ext cx="12036021" cy="554683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1" y="771284"/>
            <a:ext cx="12026967" cy="580168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Char char="•"/>
              <a:defRPr sz="24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8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6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6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4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960" y="6624125"/>
            <a:ext cx="558800" cy="217171"/>
          </a:xfrm>
        </p:spPr>
        <p:txBody>
          <a:bodyPr/>
          <a:lstStyle>
            <a:lvl1pPr>
              <a:defRPr sz="1200">
                <a:uFillTx/>
              </a:defRPr>
            </a:lvl1pPr>
          </a:lstStyle>
          <a:p>
            <a:fld id="{1CB125F7-A459-F84E-BF0E-DEA05462C8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22796" y="6616412"/>
            <a:ext cx="188088" cy="234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-5863"/>
            <a:ext cx="12192000" cy="677198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6603160"/>
            <a:ext cx="12192000" cy="259102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51899"/>
            <a:ext cx="11882120" cy="592874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960" y="6624125"/>
            <a:ext cx="558800" cy="217171"/>
          </a:xfrm>
        </p:spPr>
        <p:txBody>
          <a:bodyPr/>
          <a:lstStyle>
            <a:lvl1pPr>
              <a:defRPr sz="1200">
                <a:uFillTx/>
              </a:defRPr>
            </a:lvl1pPr>
          </a:lstStyle>
          <a:p>
            <a:fld id="{1CB125F7-A459-F84E-BF0E-DEA05462C8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22796" y="6616412"/>
            <a:ext cx="188088" cy="234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635054"/>
            <a:ext cx="11882120" cy="806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1504345"/>
            <a:ext cx="11882120" cy="505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0960" y="6615887"/>
            <a:ext cx="558800" cy="21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defRPr>
            </a:lvl1pPr>
          </a:lstStyle>
          <a:p>
            <a:fld id="{1CB125F7-A459-F84E-BF0E-DEA05462C82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2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Lab 4</a:t>
            </a:r>
            <a:br>
              <a:rPr lang="en-US" sz="4800" b="1" dirty="0"/>
            </a:br>
            <a:r>
              <a:rPr lang="en-US" sz="4800" b="1" dirty="0"/>
              <a:t>Album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88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CB0A-29A7-6A44-A771-FAB412E5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Album</a:t>
            </a:r>
            <a:r>
              <a:rPr lang="tr-TR" dirty="0"/>
              <a:t> Information </a:t>
            </a:r>
            <a:r>
              <a:rPr lang="tr-TR" dirty="0" err="1"/>
              <a:t>from</a:t>
            </a:r>
            <a:r>
              <a:rPr lang="tr-TR" dirty="0"/>
              <a:t> User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It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98B2-29DE-4F42-BF2A-294E92D1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album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store</a:t>
            </a:r>
            <a:r>
              <a:rPr lang="tr-TR" dirty="0"/>
              <a:t> it in an </a:t>
            </a:r>
            <a:r>
              <a:rPr lang="tr-TR" dirty="0" err="1"/>
              <a:t>Album</a:t>
            </a:r>
            <a:r>
              <a:rPr lang="tr-TR" dirty="0"/>
              <a:t> </a:t>
            </a:r>
            <a:r>
              <a:rPr lang="tr-TR" dirty="0" err="1"/>
              <a:t>object</a:t>
            </a:r>
            <a:endParaRPr lang="tr-TR" dirty="0"/>
          </a:p>
          <a:p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UML </a:t>
            </a:r>
            <a:r>
              <a:rPr lang="tr-TR" dirty="0" err="1"/>
              <a:t>diagram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fields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Album</a:t>
            </a:r>
            <a:r>
              <a:rPr lang="tr-TR" dirty="0"/>
              <a:t> </a:t>
            </a:r>
            <a:r>
              <a:rPr lang="tr-TR" dirty="0" err="1"/>
              <a:t>class</a:t>
            </a:r>
            <a:endParaRPr lang="tr-TR" dirty="0"/>
          </a:p>
          <a:p>
            <a:r>
              <a:rPr lang="tr-TR" dirty="0" err="1"/>
              <a:t>Albums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Album</a:t>
            </a:r>
            <a:r>
              <a:rPr lang="tr-TR" dirty="0"/>
              <a:t> name</a:t>
            </a:r>
          </a:p>
          <a:p>
            <a:pPr lvl="1"/>
            <a:r>
              <a:rPr lang="tr-TR" dirty="0"/>
              <a:t>Artist name</a:t>
            </a:r>
          </a:p>
          <a:p>
            <a:pPr lvl="1"/>
            <a:r>
              <a:rPr lang="tr-TR" dirty="0" err="1"/>
              <a:t>Array</a:t>
            </a:r>
            <a:r>
              <a:rPr lang="tr-TR" dirty="0"/>
              <a:t> of </a:t>
            </a:r>
            <a:r>
              <a:rPr lang="tr-TR" dirty="0" err="1"/>
              <a:t>song</a:t>
            </a:r>
            <a:r>
              <a:rPr lang="tr-TR" dirty="0"/>
              <a:t> </a:t>
            </a:r>
            <a:r>
              <a:rPr lang="tr-TR" dirty="0" err="1"/>
              <a:t>names</a:t>
            </a:r>
            <a:endParaRPr lang="tr-TR" dirty="0"/>
          </a:p>
          <a:p>
            <a:pPr lvl="1"/>
            <a:r>
              <a:rPr lang="tr-TR" dirty="0" err="1"/>
              <a:t>Arrays</a:t>
            </a:r>
            <a:r>
              <a:rPr lang="tr-TR" dirty="0"/>
              <a:t> of </a:t>
            </a:r>
            <a:r>
              <a:rPr lang="tr-TR" dirty="0" err="1"/>
              <a:t>song</a:t>
            </a:r>
            <a:r>
              <a:rPr lang="tr-TR" dirty="0"/>
              <a:t> </a:t>
            </a:r>
            <a:r>
              <a:rPr lang="tr-TR" dirty="0" err="1"/>
              <a:t>durations</a:t>
            </a:r>
            <a:endParaRPr lang="tr-TR" dirty="0"/>
          </a:p>
          <a:p>
            <a:pPr lvl="1"/>
            <a:endParaRPr lang="tr-TR" dirty="0"/>
          </a:p>
          <a:p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album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toString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:</a:t>
            </a:r>
            <a:br>
              <a:rPr lang="tr-TR" dirty="0"/>
            </a:br>
            <a:r>
              <a:rPr lang="tr-TR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tr-TR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tr-TR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myAlbum</a:t>
            </a:r>
            <a:r>
              <a:rPr lang="tr-TR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// here </a:t>
            </a:r>
            <a:r>
              <a:rPr lang="tr-TR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myAlbum</a:t>
            </a:r>
            <a:r>
              <a:rPr lang="tr-TR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an </a:t>
            </a:r>
            <a:r>
              <a:rPr lang="tr-TR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Album</a:t>
            </a:r>
            <a:r>
              <a:rPr lang="tr-TR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tr-TR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endParaRPr lang="tr-TR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2C638-FF95-1C43-8195-2E114A9F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8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A56E-CA1B-0A40-801F-0A5E9B2F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 </a:t>
            </a:r>
            <a:r>
              <a:rPr lang="tr-TR" dirty="0" err="1"/>
              <a:t>Diagram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01935-D50C-9C4F-A5CA-469E047F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EB9A5-4631-4340-BD00-506300CD73C8}"/>
              </a:ext>
            </a:extLst>
          </p:cNvPr>
          <p:cNvSpPr/>
          <p:nvPr/>
        </p:nvSpPr>
        <p:spPr>
          <a:xfrm>
            <a:off x="4031238" y="1291807"/>
            <a:ext cx="5327064" cy="149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Album name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Artist name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Song names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Song durations in seconds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Number of current songs in the album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Maximum number of songs an album can have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65AE2-6D50-5B48-857B-216CBBA2759D}"/>
              </a:ext>
            </a:extLst>
          </p:cNvPr>
          <p:cNvSpPr/>
          <p:nvPr/>
        </p:nvSpPr>
        <p:spPr>
          <a:xfrm>
            <a:off x="167640" y="959948"/>
            <a:ext cx="3762014" cy="331858"/>
          </a:xfrm>
          <a:prstGeom prst="rect">
            <a:avLst/>
          </a:prstGeom>
          <a:solidFill>
            <a:srgbClr val="00ACE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Album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31F6A-2A27-EC4C-B651-2A4B87D66625}"/>
              </a:ext>
            </a:extLst>
          </p:cNvPr>
          <p:cNvSpPr/>
          <p:nvPr/>
        </p:nvSpPr>
        <p:spPr>
          <a:xfrm>
            <a:off x="167640" y="1291806"/>
            <a:ext cx="3762014" cy="1494004"/>
          </a:xfrm>
          <a:prstGeom prst="rect">
            <a:avLst/>
          </a:prstGeom>
          <a:solidFill>
            <a:srgbClr val="D5F0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-name: String</a:t>
            </a:r>
            <a:b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</a:b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-artist: String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-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songNames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: String[]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-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songDurations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[]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-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currentSongCount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int</a:t>
            </a:r>
            <a:endParaRPr lang="en-US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-MAX_SONG_COUNT: 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int</a:t>
            </a:r>
            <a:endParaRPr lang="en-US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  <a:p>
            <a:endParaRPr lang="en-US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F49C9A-A44B-8346-B58E-752EE04755AD}"/>
              </a:ext>
            </a:extLst>
          </p:cNvPr>
          <p:cNvSpPr/>
          <p:nvPr/>
        </p:nvSpPr>
        <p:spPr>
          <a:xfrm>
            <a:off x="167640" y="2803265"/>
            <a:ext cx="3762014" cy="1325974"/>
          </a:xfrm>
          <a:prstGeom prst="rect">
            <a:avLst/>
          </a:prstGeom>
          <a:solidFill>
            <a:srgbClr val="D5F0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+Album()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setAlbumName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(name: String): void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setArtistName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(artist: String): void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addSong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(name: String, duration: 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): void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toString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(): 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C31193-1ECC-084F-B908-2B0904CA3980}"/>
              </a:ext>
            </a:extLst>
          </p:cNvPr>
          <p:cNvSpPr/>
          <p:nvPr/>
        </p:nvSpPr>
        <p:spPr>
          <a:xfrm>
            <a:off x="4031238" y="2811285"/>
            <a:ext cx="5327064" cy="1325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Default constructor. Initializes arrays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Sets album name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Sets artist name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Adds song information to corresponding arrays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Generates album information string, as shown in sample output</a:t>
            </a:r>
          </a:p>
        </p:txBody>
      </p:sp>
    </p:spTree>
    <p:extLst>
      <p:ext uri="{BB962C8B-B14F-4D97-AF65-F5344CB8AC3E}">
        <p14:creationId xmlns:p14="http://schemas.microsoft.com/office/powerpoint/2010/main" val="248417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AF69-EB8D-964B-9B27-3261B49F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Sample</a:t>
            </a:r>
            <a:r>
              <a:rPr lang="tr-TR" dirty="0"/>
              <a:t> Main </a:t>
            </a:r>
            <a:r>
              <a:rPr lang="tr-TR" dirty="0" err="1"/>
              <a:t>Code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861C6-9CB8-384E-A7C7-A22C5BB9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07A3E-327D-454D-9437-E735CD392ED5}"/>
              </a:ext>
            </a:extLst>
          </p:cNvPr>
          <p:cNvSpPr/>
          <p:nvPr/>
        </p:nvSpPr>
        <p:spPr>
          <a:xfrm>
            <a:off x="150795" y="651358"/>
            <a:ext cx="108316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App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tr-TR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tr-TR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[] 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args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b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tr-TR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Album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myAlbum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tr-TR" sz="1600" dirty="0" err="1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Album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(); // 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create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an 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album</a:t>
            </a:r>
            <a:endParaRPr lang="tr-T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tr-TR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Scanner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input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tr-TR" sz="1600" dirty="0" err="1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Scanner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System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in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tr-T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        //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Get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album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name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and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artist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info</a:t>
            </a:r>
            <a:endParaRPr lang="tr-TR" sz="1600" dirty="0">
              <a:solidFill>
                <a:srgbClr val="00B050"/>
              </a:solidFill>
              <a:latin typeface="Menlo" panose="020B0609030804020204" pitchFamily="49" charset="0"/>
            </a:endParaRPr>
          </a:p>
          <a:p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        //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Get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all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song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information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.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There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are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3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songs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for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an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album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.</a:t>
            </a:r>
          </a:p>
          <a:p>
            <a:endParaRPr lang="tr-TR" sz="1600" dirty="0">
              <a:solidFill>
                <a:srgbClr val="00B050"/>
              </a:solidFill>
              <a:latin typeface="Menlo" panose="020B0609030804020204" pitchFamily="49" charset="0"/>
            </a:endParaRPr>
          </a:p>
          <a:p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        //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Display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album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information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.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Use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toString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method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.</a:t>
            </a: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System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out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tr-TR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println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myAlbum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tr-TR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0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DE38-24A1-FD4E-BEDC-814D3F4C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Sample</a:t>
            </a:r>
            <a:r>
              <a:rPr lang="tr-TR" dirty="0"/>
              <a:t> </a:t>
            </a:r>
            <a:r>
              <a:rPr lang="tr-TR" dirty="0" err="1"/>
              <a:t>Output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4A0DF9-F615-AD44-A3E9-88D8BBA1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F8944-3E21-3D45-A1AB-4009E0ED8B5F}"/>
              </a:ext>
            </a:extLst>
          </p:cNvPr>
          <p:cNvSpPr/>
          <p:nvPr/>
        </p:nvSpPr>
        <p:spPr>
          <a:xfrm>
            <a:off x="167640" y="963775"/>
            <a:ext cx="10546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latin typeface="Menlo" panose="020B0609030804020204" pitchFamily="49" charset="0"/>
              </a:rPr>
              <a:t>Enter</a:t>
            </a:r>
            <a:r>
              <a:rPr lang="tr-TR" dirty="0">
                <a:latin typeface="Menlo" panose="020B0609030804020204" pitchFamily="49" charset="0"/>
              </a:rPr>
              <a:t> </a:t>
            </a:r>
            <a:r>
              <a:rPr lang="tr-TR" dirty="0" err="1">
                <a:latin typeface="Menlo" panose="020B0609030804020204" pitchFamily="49" charset="0"/>
              </a:rPr>
              <a:t>album</a:t>
            </a:r>
            <a:r>
              <a:rPr lang="tr-TR" dirty="0">
                <a:latin typeface="Menlo" panose="020B0609030804020204" pitchFamily="49" charset="0"/>
              </a:rPr>
              <a:t> name: </a:t>
            </a:r>
            <a:r>
              <a:rPr lang="tr-TR" dirty="0" err="1">
                <a:solidFill>
                  <a:srgbClr val="00C87D"/>
                </a:solidFill>
                <a:latin typeface="Menlo" panose="020B0609030804020204" pitchFamily="49" charset="0"/>
              </a:rPr>
              <a:t>Aqua</a:t>
            </a:r>
            <a:endParaRPr lang="tr-TR" dirty="0">
              <a:latin typeface="Menlo" panose="020B0609030804020204" pitchFamily="49" charset="0"/>
            </a:endParaRPr>
          </a:p>
          <a:p>
            <a:r>
              <a:rPr lang="tr-TR" dirty="0" err="1">
                <a:latin typeface="Menlo" panose="020B0609030804020204" pitchFamily="49" charset="0"/>
              </a:rPr>
              <a:t>Enter</a:t>
            </a:r>
            <a:r>
              <a:rPr lang="tr-TR" dirty="0">
                <a:latin typeface="Menlo" panose="020B0609030804020204" pitchFamily="49" charset="0"/>
              </a:rPr>
              <a:t> artist name: </a:t>
            </a:r>
            <a:r>
              <a:rPr lang="tr-TR" dirty="0" err="1">
                <a:solidFill>
                  <a:srgbClr val="00C87D"/>
                </a:solidFill>
                <a:latin typeface="Menlo" panose="020B0609030804020204" pitchFamily="49" charset="0"/>
              </a:rPr>
              <a:t>Asia</a:t>
            </a:r>
            <a:endParaRPr lang="tr-TR" dirty="0">
              <a:solidFill>
                <a:srgbClr val="00C87D"/>
              </a:solidFill>
              <a:latin typeface="Menlo" panose="020B0609030804020204" pitchFamily="49" charset="0"/>
            </a:endParaRPr>
          </a:p>
          <a:p>
            <a:endParaRPr lang="tr-TR" dirty="0">
              <a:latin typeface="Menlo" panose="020B0609030804020204" pitchFamily="49" charset="0"/>
            </a:endParaRPr>
          </a:p>
          <a:p>
            <a:r>
              <a:rPr lang="tr-TR" dirty="0" err="1">
                <a:latin typeface="Menlo" panose="020B0609030804020204" pitchFamily="49" charset="0"/>
              </a:rPr>
              <a:t>Get</a:t>
            </a:r>
            <a:r>
              <a:rPr lang="tr-TR" dirty="0">
                <a:latin typeface="Menlo" panose="020B0609030804020204" pitchFamily="49" charset="0"/>
              </a:rPr>
              <a:t> </a:t>
            </a:r>
            <a:r>
              <a:rPr lang="tr-TR" dirty="0" err="1">
                <a:latin typeface="Menlo" panose="020B0609030804020204" pitchFamily="49" charset="0"/>
              </a:rPr>
              <a:t>album</a:t>
            </a:r>
            <a:r>
              <a:rPr lang="tr-TR" dirty="0">
                <a:latin typeface="Menlo" panose="020B0609030804020204" pitchFamily="49" charset="0"/>
              </a:rPr>
              <a:t> </a:t>
            </a:r>
            <a:r>
              <a:rPr lang="tr-TR" dirty="0" err="1">
                <a:latin typeface="Menlo" panose="020B0609030804020204" pitchFamily="49" charset="0"/>
              </a:rPr>
              <a:t>song</a:t>
            </a:r>
            <a:r>
              <a:rPr lang="tr-TR" dirty="0">
                <a:latin typeface="Menlo" panose="020B0609030804020204" pitchFamily="49" charset="0"/>
              </a:rPr>
              <a:t> </a:t>
            </a:r>
            <a:r>
              <a:rPr lang="tr-TR" dirty="0" err="1">
                <a:latin typeface="Menlo" panose="020B0609030804020204" pitchFamily="49" charset="0"/>
              </a:rPr>
              <a:t>information</a:t>
            </a:r>
            <a:r>
              <a:rPr lang="tr-TR" dirty="0">
                <a:latin typeface="Menlo" panose="020B0609030804020204" pitchFamily="49" charset="0"/>
              </a:rPr>
              <a:t>: </a:t>
            </a:r>
            <a:r>
              <a:rPr lang="tr-TR" dirty="0" err="1">
                <a:latin typeface="Menlo" panose="020B0609030804020204" pitchFamily="49" charset="0"/>
              </a:rPr>
              <a:t>song</a:t>
            </a:r>
            <a:r>
              <a:rPr lang="tr-TR" dirty="0">
                <a:latin typeface="Menlo" panose="020B0609030804020204" pitchFamily="49" charset="0"/>
              </a:rPr>
              <a:t> name </a:t>
            </a:r>
            <a:r>
              <a:rPr lang="tr-TR" dirty="0" err="1">
                <a:latin typeface="Menlo" panose="020B0609030804020204" pitchFamily="49" charset="0"/>
              </a:rPr>
              <a:t>and</a:t>
            </a:r>
            <a:r>
              <a:rPr lang="tr-TR" dirty="0">
                <a:latin typeface="Menlo" panose="020B0609030804020204" pitchFamily="49" charset="0"/>
              </a:rPr>
              <a:t> </a:t>
            </a:r>
            <a:r>
              <a:rPr lang="tr-TR" dirty="0" err="1">
                <a:latin typeface="Menlo" panose="020B0609030804020204" pitchFamily="49" charset="0"/>
              </a:rPr>
              <a:t>duration</a:t>
            </a:r>
            <a:r>
              <a:rPr lang="tr-TR" dirty="0">
                <a:latin typeface="Menlo" panose="020B0609030804020204" pitchFamily="49" charset="0"/>
              </a:rPr>
              <a:t> in </a:t>
            </a:r>
            <a:r>
              <a:rPr lang="tr-TR" dirty="0" err="1">
                <a:latin typeface="Menlo" panose="020B0609030804020204" pitchFamily="49" charset="0"/>
              </a:rPr>
              <a:t>seconds</a:t>
            </a:r>
            <a:endParaRPr lang="tr-TR" dirty="0">
              <a:latin typeface="Menlo" panose="020B0609030804020204" pitchFamily="49" charset="0"/>
            </a:endParaRPr>
          </a:p>
          <a:p>
            <a:r>
              <a:rPr lang="tr-TR" dirty="0">
                <a:latin typeface="Menlo" panose="020B0609030804020204" pitchFamily="49" charset="0"/>
              </a:rPr>
              <a:t>(</a:t>
            </a:r>
            <a:r>
              <a:rPr lang="tr-TR" dirty="0" err="1">
                <a:latin typeface="Menlo" panose="020B0609030804020204" pitchFamily="49" charset="0"/>
              </a:rPr>
              <a:t>assume</a:t>
            </a:r>
            <a:r>
              <a:rPr lang="tr-TR" dirty="0">
                <a:latin typeface="Menlo" panose="020B0609030804020204" pitchFamily="49" charset="0"/>
              </a:rPr>
              <a:t> </a:t>
            </a:r>
            <a:r>
              <a:rPr lang="tr-TR" dirty="0" err="1">
                <a:latin typeface="Menlo" panose="020B0609030804020204" pitchFamily="49" charset="0"/>
              </a:rPr>
              <a:t>that</a:t>
            </a:r>
            <a:r>
              <a:rPr lang="tr-TR" dirty="0">
                <a:latin typeface="Menlo" panose="020B0609030804020204" pitchFamily="49" charset="0"/>
              </a:rPr>
              <a:t> </a:t>
            </a:r>
            <a:r>
              <a:rPr lang="tr-TR" dirty="0" err="1">
                <a:latin typeface="Menlo" panose="020B0609030804020204" pitchFamily="49" charset="0"/>
              </a:rPr>
              <a:t>there</a:t>
            </a:r>
            <a:r>
              <a:rPr lang="tr-TR" dirty="0">
                <a:latin typeface="Menlo" panose="020B0609030804020204" pitchFamily="49" charset="0"/>
              </a:rPr>
              <a:t> </a:t>
            </a:r>
            <a:r>
              <a:rPr lang="tr-TR" dirty="0" err="1">
                <a:latin typeface="Menlo" panose="020B0609030804020204" pitchFamily="49" charset="0"/>
              </a:rPr>
              <a:t>are</a:t>
            </a:r>
            <a:r>
              <a:rPr lang="tr-TR" dirty="0">
                <a:latin typeface="Menlo" panose="020B0609030804020204" pitchFamily="49" charset="0"/>
              </a:rPr>
              <a:t> 3 </a:t>
            </a:r>
            <a:r>
              <a:rPr lang="tr-TR" dirty="0" err="1">
                <a:latin typeface="Menlo" panose="020B0609030804020204" pitchFamily="49" charset="0"/>
              </a:rPr>
              <a:t>songs</a:t>
            </a:r>
            <a:r>
              <a:rPr lang="tr-TR" dirty="0">
                <a:latin typeface="Menlo" panose="020B0609030804020204" pitchFamily="49" charset="0"/>
              </a:rPr>
              <a:t>)</a:t>
            </a:r>
          </a:p>
          <a:p>
            <a:endParaRPr lang="tr-TR" dirty="0">
              <a:latin typeface="Menlo" panose="020B0609030804020204" pitchFamily="49" charset="0"/>
            </a:endParaRPr>
          </a:p>
          <a:p>
            <a:r>
              <a:rPr lang="tr-TR" dirty="0" err="1">
                <a:latin typeface="Menlo" panose="020B0609030804020204" pitchFamily="49" charset="0"/>
              </a:rPr>
              <a:t>Enter</a:t>
            </a:r>
            <a:r>
              <a:rPr lang="tr-TR" dirty="0">
                <a:latin typeface="Menlo" panose="020B0609030804020204" pitchFamily="49" charset="0"/>
              </a:rPr>
              <a:t> </a:t>
            </a:r>
            <a:r>
              <a:rPr lang="tr-TR" dirty="0" err="1">
                <a:latin typeface="Menlo" panose="020B0609030804020204" pitchFamily="49" charset="0"/>
              </a:rPr>
              <a:t>song</a:t>
            </a:r>
            <a:r>
              <a:rPr lang="tr-TR" dirty="0">
                <a:latin typeface="Menlo" panose="020B0609030804020204" pitchFamily="49" charset="0"/>
              </a:rPr>
              <a:t> 1 name: A</a:t>
            </a:r>
          </a:p>
          <a:p>
            <a:r>
              <a:rPr lang="tr-TR" dirty="0" err="1">
                <a:latin typeface="Menlo" panose="020B0609030804020204" pitchFamily="49" charset="0"/>
              </a:rPr>
              <a:t>Enter</a:t>
            </a:r>
            <a:r>
              <a:rPr lang="tr-TR" dirty="0">
                <a:latin typeface="Menlo" panose="020B0609030804020204" pitchFamily="49" charset="0"/>
              </a:rPr>
              <a:t> </a:t>
            </a:r>
            <a:r>
              <a:rPr lang="tr-TR" dirty="0" err="1">
                <a:latin typeface="Menlo" panose="020B0609030804020204" pitchFamily="49" charset="0"/>
              </a:rPr>
              <a:t>song</a:t>
            </a:r>
            <a:r>
              <a:rPr lang="tr-TR" dirty="0">
                <a:latin typeface="Menlo" panose="020B0609030804020204" pitchFamily="49" charset="0"/>
              </a:rPr>
              <a:t> 1 </a:t>
            </a:r>
            <a:r>
              <a:rPr lang="tr-TR" dirty="0" err="1">
                <a:latin typeface="Menlo" panose="020B0609030804020204" pitchFamily="49" charset="0"/>
              </a:rPr>
              <a:t>duration</a:t>
            </a:r>
            <a:r>
              <a:rPr lang="tr-TR" dirty="0">
                <a:latin typeface="Menlo" panose="020B0609030804020204" pitchFamily="49" charset="0"/>
              </a:rPr>
              <a:t> (in </a:t>
            </a:r>
            <a:r>
              <a:rPr lang="tr-TR" dirty="0" err="1">
                <a:latin typeface="Menlo" panose="020B0609030804020204" pitchFamily="49" charset="0"/>
              </a:rPr>
              <a:t>seconds</a:t>
            </a:r>
            <a:r>
              <a:rPr lang="tr-TR" dirty="0">
                <a:latin typeface="Menlo" panose="020B0609030804020204" pitchFamily="49" charset="0"/>
              </a:rPr>
              <a:t>): </a:t>
            </a:r>
            <a:r>
              <a:rPr lang="tr-TR" dirty="0">
                <a:solidFill>
                  <a:srgbClr val="00C87D"/>
                </a:solidFill>
                <a:latin typeface="Menlo" panose="020B0609030804020204" pitchFamily="49" charset="0"/>
              </a:rPr>
              <a:t>101</a:t>
            </a:r>
            <a:endParaRPr lang="tr-TR" dirty="0">
              <a:latin typeface="Menlo" panose="020B0609030804020204" pitchFamily="49" charset="0"/>
            </a:endParaRPr>
          </a:p>
          <a:p>
            <a:r>
              <a:rPr lang="tr-TR" dirty="0" err="1">
                <a:latin typeface="Menlo" panose="020B0609030804020204" pitchFamily="49" charset="0"/>
              </a:rPr>
              <a:t>Enter</a:t>
            </a:r>
            <a:r>
              <a:rPr lang="tr-TR" dirty="0">
                <a:latin typeface="Menlo" panose="020B0609030804020204" pitchFamily="49" charset="0"/>
              </a:rPr>
              <a:t> </a:t>
            </a:r>
            <a:r>
              <a:rPr lang="tr-TR" dirty="0" err="1">
                <a:latin typeface="Menlo" panose="020B0609030804020204" pitchFamily="49" charset="0"/>
              </a:rPr>
              <a:t>song</a:t>
            </a:r>
            <a:r>
              <a:rPr lang="tr-TR" dirty="0">
                <a:latin typeface="Menlo" panose="020B0609030804020204" pitchFamily="49" charset="0"/>
              </a:rPr>
              <a:t> 2 name: </a:t>
            </a:r>
            <a:r>
              <a:rPr lang="tr-TR" dirty="0">
                <a:solidFill>
                  <a:srgbClr val="00C87D"/>
                </a:solidFill>
                <a:latin typeface="Menlo" panose="020B0609030804020204" pitchFamily="49" charset="0"/>
              </a:rPr>
              <a:t>B</a:t>
            </a:r>
            <a:endParaRPr lang="tr-TR" dirty="0">
              <a:latin typeface="Menlo" panose="020B0609030804020204" pitchFamily="49" charset="0"/>
            </a:endParaRPr>
          </a:p>
          <a:p>
            <a:r>
              <a:rPr lang="tr-TR" dirty="0" err="1">
                <a:latin typeface="Menlo" panose="020B0609030804020204" pitchFamily="49" charset="0"/>
              </a:rPr>
              <a:t>Enter</a:t>
            </a:r>
            <a:r>
              <a:rPr lang="tr-TR" dirty="0">
                <a:latin typeface="Menlo" panose="020B0609030804020204" pitchFamily="49" charset="0"/>
              </a:rPr>
              <a:t> </a:t>
            </a:r>
            <a:r>
              <a:rPr lang="tr-TR" dirty="0" err="1">
                <a:latin typeface="Menlo" panose="020B0609030804020204" pitchFamily="49" charset="0"/>
              </a:rPr>
              <a:t>song</a:t>
            </a:r>
            <a:r>
              <a:rPr lang="tr-TR" dirty="0">
                <a:latin typeface="Menlo" panose="020B0609030804020204" pitchFamily="49" charset="0"/>
              </a:rPr>
              <a:t> 2 </a:t>
            </a:r>
            <a:r>
              <a:rPr lang="tr-TR" dirty="0" err="1">
                <a:latin typeface="Menlo" panose="020B0609030804020204" pitchFamily="49" charset="0"/>
              </a:rPr>
              <a:t>duration</a:t>
            </a:r>
            <a:r>
              <a:rPr lang="tr-TR" dirty="0">
                <a:latin typeface="Menlo" panose="020B0609030804020204" pitchFamily="49" charset="0"/>
              </a:rPr>
              <a:t> (in </a:t>
            </a:r>
            <a:r>
              <a:rPr lang="tr-TR" dirty="0" err="1">
                <a:latin typeface="Menlo" panose="020B0609030804020204" pitchFamily="49" charset="0"/>
              </a:rPr>
              <a:t>seconds</a:t>
            </a:r>
            <a:r>
              <a:rPr lang="tr-TR" dirty="0">
                <a:latin typeface="Menlo" panose="020B0609030804020204" pitchFamily="49" charset="0"/>
              </a:rPr>
              <a:t>): </a:t>
            </a:r>
            <a:r>
              <a:rPr lang="tr-TR" dirty="0">
                <a:solidFill>
                  <a:srgbClr val="00C87D"/>
                </a:solidFill>
                <a:latin typeface="Menlo" panose="020B0609030804020204" pitchFamily="49" charset="0"/>
              </a:rPr>
              <a:t>202</a:t>
            </a:r>
            <a:endParaRPr lang="tr-TR" dirty="0">
              <a:latin typeface="Menlo" panose="020B0609030804020204" pitchFamily="49" charset="0"/>
            </a:endParaRPr>
          </a:p>
          <a:p>
            <a:r>
              <a:rPr lang="tr-TR" dirty="0" err="1">
                <a:latin typeface="Menlo" panose="020B0609030804020204" pitchFamily="49" charset="0"/>
              </a:rPr>
              <a:t>Enter</a:t>
            </a:r>
            <a:r>
              <a:rPr lang="tr-TR" dirty="0">
                <a:latin typeface="Menlo" panose="020B0609030804020204" pitchFamily="49" charset="0"/>
              </a:rPr>
              <a:t> </a:t>
            </a:r>
            <a:r>
              <a:rPr lang="tr-TR" dirty="0" err="1">
                <a:latin typeface="Menlo" panose="020B0609030804020204" pitchFamily="49" charset="0"/>
              </a:rPr>
              <a:t>song</a:t>
            </a:r>
            <a:r>
              <a:rPr lang="tr-TR" dirty="0">
                <a:latin typeface="Menlo" panose="020B0609030804020204" pitchFamily="49" charset="0"/>
              </a:rPr>
              <a:t> 3 name: </a:t>
            </a:r>
            <a:r>
              <a:rPr lang="tr-TR" dirty="0">
                <a:solidFill>
                  <a:srgbClr val="00C87D"/>
                </a:solidFill>
                <a:latin typeface="Menlo" panose="020B0609030804020204" pitchFamily="49" charset="0"/>
              </a:rPr>
              <a:t>C</a:t>
            </a:r>
            <a:endParaRPr lang="tr-TR" dirty="0">
              <a:latin typeface="Menlo" panose="020B0609030804020204" pitchFamily="49" charset="0"/>
            </a:endParaRPr>
          </a:p>
          <a:p>
            <a:r>
              <a:rPr lang="tr-TR" dirty="0" err="1">
                <a:latin typeface="Menlo" panose="020B0609030804020204" pitchFamily="49" charset="0"/>
              </a:rPr>
              <a:t>Enter</a:t>
            </a:r>
            <a:r>
              <a:rPr lang="tr-TR" dirty="0">
                <a:latin typeface="Menlo" panose="020B0609030804020204" pitchFamily="49" charset="0"/>
              </a:rPr>
              <a:t> </a:t>
            </a:r>
            <a:r>
              <a:rPr lang="tr-TR" dirty="0" err="1">
                <a:latin typeface="Menlo" panose="020B0609030804020204" pitchFamily="49" charset="0"/>
              </a:rPr>
              <a:t>song</a:t>
            </a:r>
            <a:r>
              <a:rPr lang="tr-TR" dirty="0">
                <a:latin typeface="Menlo" panose="020B0609030804020204" pitchFamily="49" charset="0"/>
              </a:rPr>
              <a:t> 3 </a:t>
            </a:r>
            <a:r>
              <a:rPr lang="tr-TR" dirty="0" err="1">
                <a:latin typeface="Menlo" panose="020B0609030804020204" pitchFamily="49" charset="0"/>
              </a:rPr>
              <a:t>duration</a:t>
            </a:r>
            <a:r>
              <a:rPr lang="tr-TR" dirty="0">
                <a:latin typeface="Menlo" panose="020B0609030804020204" pitchFamily="49" charset="0"/>
              </a:rPr>
              <a:t> (in </a:t>
            </a:r>
            <a:r>
              <a:rPr lang="tr-TR" dirty="0" err="1">
                <a:latin typeface="Menlo" panose="020B0609030804020204" pitchFamily="49" charset="0"/>
              </a:rPr>
              <a:t>seconds</a:t>
            </a:r>
            <a:r>
              <a:rPr lang="tr-TR" dirty="0">
                <a:latin typeface="Menlo" panose="020B0609030804020204" pitchFamily="49" charset="0"/>
              </a:rPr>
              <a:t>): </a:t>
            </a:r>
            <a:r>
              <a:rPr lang="tr-TR" dirty="0">
                <a:solidFill>
                  <a:srgbClr val="00C87D"/>
                </a:solidFill>
                <a:latin typeface="Menlo" panose="020B0609030804020204" pitchFamily="49" charset="0"/>
              </a:rPr>
              <a:t>404</a:t>
            </a:r>
          </a:p>
          <a:p>
            <a:endParaRPr lang="tr-TR" dirty="0">
              <a:solidFill>
                <a:srgbClr val="00C87D"/>
              </a:solidFill>
              <a:latin typeface="Menlo" panose="020B0609030804020204" pitchFamily="49" charset="0"/>
            </a:endParaRPr>
          </a:p>
          <a:p>
            <a:r>
              <a:rPr lang="tr-TR" dirty="0" err="1">
                <a:latin typeface="Menlo" panose="020B0609030804020204" pitchFamily="49" charset="0"/>
              </a:rPr>
              <a:t>Album</a:t>
            </a:r>
            <a:r>
              <a:rPr lang="tr-TR" dirty="0">
                <a:latin typeface="Menlo" panose="020B0609030804020204" pitchFamily="49" charset="0"/>
              </a:rPr>
              <a:t> Information:</a:t>
            </a:r>
          </a:p>
          <a:p>
            <a:r>
              <a:rPr lang="tr-TR" dirty="0" err="1">
                <a:latin typeface="Menlo" panose="020B0609030804020204" pitchFamily="49" charset="0"/>
              </a:rPr>
              <a:t>Album</a:t>
            </a:r>
            <a:r>
              <a:rPr lang="tr-TR" dirty="0">
                <a:latin typeface="Menlo" panose="020B0609030804020204" pitchFamily="49" charset="0"/>
              </a:rPr>
              <a:t>: </a:t>
            </a:r>
            <a:r>
              <a:rPr lang="tr-TR" dirty="0" err="1">
                <a:latin typeface="Menlo" panose="020B0609030804020204" pitchFamily="49" charset="0"/>
              </a:rPr>
              <a:t>Aqua</a:t>
            </a:r>
            <a:r>
              <a:rPr lang="tr-TR" dirty="0">
                <a:latin typeface="Menlo" panose="020B0609030804020204" pitchFamily="49" charset="0"/>
              </a:rPr>
              <a:t>, Artist: </a:t>
            </a:r>
            <a:r>
              <a:rPr lang="tr-TR" dirty="0" err="1">
                <a:latin typeface="Menlo" panose="020B0609030804020204" pitchFamily="49" charset="0"/>
              </a:rPr>
              <a:t>Asia</a:t>
            </a:r>
            <a:r>
              <a:rPr lang="tr-TR" dirty="0">
                <a:latin typeface="Menlo" panose="020B0609030804020204" pitchFamily="49" charset="0"/>
              </a:rPr>
              <a:t>, </a:t>
            </a:r>
            <a:r>
              <a:rPr lang="tr-TR" dirty="0" err="1">
                <a:latin typeface="Menlo" panose="020B0609030804020204" pitchFamily="49" charset="0"/>
              </a:rPr>
              <a:t>Songs</a:t>
            </a:r>
            <a:r>
              <a:rPr lang="tr-TR" dirty="0">
                <a:latin typeface="Menlo" panose="020B0609030804020204" pitchFamily="49" charset="0"/>
              </a:rPr>
              <a:t>: [ A:101  B:202  C:404 ]</a:t>
            </a:r>
            <a:endParaRPr lang="tr-TR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2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32977</TotalTime>
  <Words>255</Words>
  <Application>Microsoft Macintosh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Menlo</vt:lpstr>
      <vt:lpstr>Optima</vt:lpstr>
      <vt:lpstr>Palatino Linotype</vt:lpstr>
      <vt:lpstr>Office Theme</vt:lpstr>
      <vt:lpstr>Lab 4 Album Information</vt:lpstr>
      <vt:lpstr>Get Album Information from User and Display It</vt:lpstr>
      <vt:lpstr>UML Diagram</vt:lpstr>
      <vt:lpstr>Sample Main Code</vt:lpstr>
      <vt:lpstr>Sample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106 Object-oriented Programming</dc:title>
  <dc:creator>Microsoft Office User</dc:creator>
  <cp:lastModifiedBy>Berk Gokberk</cp:lastModifiedBy>
  <cp:revision>1562</cp:revision>
  <cp:lastPrinted>2017-08-24T18:30:33Z</cp:lastPrinted>
  <dcterms:created xsi:type="dcterms:W3CDTF">2017-07-30T10:57:46Z</dcterms:created>
  <dcterms:modified xsi:type="dcterms:W3CDTF">2018-11-12T18:00:06Z</dcterms:modified>
</cp:coreProperties>
</file>