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871" r:id="rId2"/>
    <p:sldId id="874" r:id="rId3"/>
    <p:sldId id="878" r:id="rId4"/>
    <p:sldId id="877" r:id="rId5"/>
    <p:sldId id="876" r:id="rId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CA"/>
    <a:srgbClr val="00ACE1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2"/>
    <p:restoredTop sz="94813"/>
  </p:normalViewPr>
  <p:slideViewPr>
    <p:cSldViewPr snapToGrid="0" snapToObjects="1">
      <p:cViewPr varScale="1">
        <p:scale>
          <a:sx n="95" d="100"/>
          <a:sy n="95" d="100"/>
        </p:scale>
        <p:origin x="6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11/26/18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Berk</a:t>
            </a:r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Gökberk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gokberkb@mef.edu.tr</a:t>
            </a:r>
            <a:endParaRPr lang="en-US" sz="1400" kern="120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Lab 6</a:t>
            </a:r>
            <a:br>
              <a:rPr lang="en-US" sz="4800" b="1" dirty="0"/>
            </a:br>
            <a:r>
              <a:rPr lang="en-US" sz="4800" b="1"/>
              <a:t>Furnitures using Array Lists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E38-24A1-FD4E-BEDC-814D3F4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Program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0DF9-F615-AD44-A3E9-88D8BBA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0E273-2B42-F84C-9119-6EEB1425D3F9}"/>
              </a:ext>
            </a:extLst>
          </p:cNvPr>
          <p:cNvSpPr/>
          <p:nvPr/>
        </p:nvSpPr>
        <p:spPr>
          <a:xfrm>
            <a:off x="167640" y="765195"/>
            <a:ext cx="57607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b="1" dirty="0">
                <a:latin typeface="Menlo" panose="020B0609030804020204" pitchFamily="49" charset="0"/>
              </a:rPr>
              <a:t>Press a to add furniture</a:t>
            </a:r>
          </a:p>
          <a:p>
            <a:r>
              <a:rPr lang="en" sz="1400" b="1" dirty="0">
                <a:latin typeface="Menlo" panose="020B0609030804020204" pitchFamily="49" charset="0"/>
              </a:rPr>
              <a:t>Press s to show all </a:t>
            </a:r>
            <a:r>
              <a:rPr lang="en" sz="1400" b="1" dirty="0" err="1">
                <a:latin typeface="Menlo" panose="020B0609030804020204" pitchFamily="49" charset="0"/>
              </a:rPr>
              <a:t>furnitures</a:t>
            </a:r>
            <a:endParaRPr lang="en" sz="1400" b="1" dirty="0">
              <a:latin typeface="Menlo" panose="020B0609030804020204" pitchFamily="49" charset="0"/>
            </a:endParaRPr>
          </a:p>
          <a:p>
            <a:r>
              <a:rPr lang="en" sz="1400" b="1" dirty="0">
                <a:latin typeface="Menlo" panose="020B0609030804020204" pitchFamily="49" charset="0"/>
              </a:rPr>
              <a:t>Press q quit program</a:t>
            </a:r>
          </a:p>
          <a:p>
            <a:r>
              <a:rPr lang="en" sz="1400" dirty="0">
                <a:latin typeface="Menlo" panose="020B0609030804020204" pitchFamily="49" charset="0"/>
              </a:rPr>
              <a:t>&gt; </a:t>
            </a:r>
            <a:r>
              <a:rPr lang="en" sz="1400" dirty="0">
                <a:solidFill>
                  <a:srgbClr val="FF00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" sz="1400" dirty="0">
                <a:latin typeface="Menlo" panose="020B0609030804020204" pitchFamily="49" charset="0"/>
              </a:rPr>
              <a:t>Enter furniture name: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chair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furniture price: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150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designer's name: </a:t>
            </a:r>
            <a:r>
              <a:rPr lang="en" sz="1400" dirty="0" err="1">
                <a:solidFill>
                  <a:srgbClr val="00C87D"/>
                </a:solidFill>
                <a:latin typeface="Menlo" panose="020B0609030804020204" pitchFamily="49" charset="0"/>
              </a:rPr>
              <a:t>ikea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Furniture added: [chair, 150, designer=</a:t>
            </a:r>
            <a:r>
              <a:rPr lang="en" sz="1400" dirty="0" err="1">
                <a:latin typeface="Menlo" panose="020B0609030804020204" pitchFamily="49" charset="0"/>
              </a:rPr>
              <a:t>ikea</a:t>
            </a:r>
            <a:r>
              <a:rPr lang="en" sz="1400" dirty="0">
                <a:latin typeface="Menlo" panose="020B0609030804020204" pitchFamily="49" charset="0"/>
              </a:rPr>
              <a:t>]</a:t>
            </a:r>
          </a:p>
          <a:p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a to add furniture</a:t>
            </a:r>
          </a:p>
          <a:p>
            <a:r>
              <a:rPr lang="en" sz="1400" dirty="0">
                <a:latin typeface="Menlo" panose="020B0609030804020204" pitchFamily="49" charset="0"/>
              </a:rPr>
              <a:t>Press s to show all </a:t>
            </a:r>
            <a:r>
              <a:rPr lang="en" sz="1400" dirty="0" err="1">
                <a:latin typeface="Menlo" panose="020B0609030804020204" pitchFamily="49" charset="0"/>
              </a:rPr>
              <a:t>furnitures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q quit program</a:t>
            </a:r>
          </a:p>
          <a:p>
            <a:r>
              <a:rPr lang="en" sz="1400" dirty="0">
                <a:latin typeface="Menlo" panose="020B0609030804020204" pitchFamily="49" charset="0"/>
              </a:rPr>
              <a:t>&gt; </a:t>
            </a:r>
            <a:r>
              <a:rPr lang="en" sz="1400" dirty="0">
                <a:solidFill>
                  <a:srgbClr val="FF00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" sz="1400" dirty="0">
                <a:latin typeface="Menlo" panose="020B0609030804020204" pitchFamily="49" charset="0"/>
              </a:rPr>
              <a:t>Enter furniture name: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desk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furniture price: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780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designer's name: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crate and barrel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Furniture added: [desk, 780, designer=crate and barrel]</a:t>
            </a:r>
          </a:p>
          <a:p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a to add furniture</a:t>
            </a:r>
          </a:p>
          <a:p>
            <a:r>
              <a:rPr lang="en" sz="1400" dirty="0">
                <a:latin typeface="Menlo" panose="020B0609030804020204" pitchFamily="49" charset="0"/>
              </a:rPr>
              <a:t>Press s to show all </a:t>
            </a:r>
            <a:r>
              <a:rPr lang="en" sz="1400" dirty="0" err="1">
                <a:latin typeface="Menlo" panose="020B0609030804020204" pitchFamily="49" charset="0"/>
              </a:rPr>
              <a:t>furnitures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q quit program</a:t>
            </a:r>
          </a:p>
          <a:p>
            <a:r>
              <a:rPr lang="en" sz="1400" dirty="0">
                <a:latin typeface="Menlo" panose="020B0609030804020204" pitchFamily="49" charset="0"/>
              </a:rPr>
              <a:t>&gt; </a:t>
            </a:r>
            <a:r>
              <a:rPr lang="en" sz="1400" dirty="0">
                <a:solidFill>
                  <a:srgbClr val="FF00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" sz="1400" dirty="0">
                <a:latin typeface="Menlo" panose="020B0609030804020204" pitchFamily="49" charset="0"/>
              </a:rPr>
              <a:t>Enter furniture name: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TV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furniture price: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3400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Enter designer's name: </a:t>
            </a:r>
            <a:r>
              <a:rPr lang="en" sz="1400" dirty="0">
                <a:solidFill>
                  <a:srgbClr val="00C87D"/>
                </a:solidFill>
                <a:latin typeface="Menlo" panose="020B0609030804020204" pitchFamily="49" charset="0"/>
              </a:rPr>
              <a:t>Samsung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Furniture added: [TV, 3400, designer=Samsung]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82B3B-3D61-234E-8C01-88792124AFFC}"/>
              </a:ext>
            </a:extLst>
          </p:cNvPr>
          <p:cNvSpPr/>
          <p:nvPr/>
        </p:nvSpPr>
        <p:spPr>
          <a:xfrm>
            <a:off x="7477461" y="3515582"/>
            <a:ext cx="45468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dirty="0">
                <a:latin typeface="Menlo" panose="020B0609030804020204" pitchFamily="49" charset="0"/>
              </a:rPr>
              <a:t>Press a to add furniture</a:t>
            </a:r>
          </a:p>
          <a:p>
            <a:r>
              <a:rPr lang="en" sz="1400" dirty="0">
                <a:latin typeface="Menlo" panose="020B0609030804020204" pitchFamily="49" charset="0"/>
              </a:rPr>
              <a:t>Press s to show all </a:t>
            </a:r>
            <a:r>
              <a:rPr lang="en" sz="1400" dirty="0" err="1">
                <a:latin typeface="Menlo" panose="020B0609030804020204" pitchFamily="49" charset="0"/>
              </a:rPr>
              <a:t>furnitures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q quit program</a:t>
            </a:r>
          </a:p>
          <a:p>
            <a:r>
              <a:rPr lang="en" sz="1400" dirty="0">
                <a:latin typeface="Menlo" panose="020B0609030804020204" pitchFamily="49" charset="0"/>
              </a:rPr>
              <a:t>&gt; </a:t>
            </a:r>
            <a:r>
              <a:rPr lang="en" sz="1400" dirty="0">
                <a:solidFill>
                  <a:srgbClr val="FF0000"/>
                </a:solidFill>
                <a:latin typeface="Menlo" panose="020B0609030804020204" pitchFamily="49" charset="0"/>
              </a:rPr>
              <a:t>s</a:t>
            </a:r>
          </a:p>
          <a:p>
            <a:r>
              <a:rPr lang="en" sz="1400" b="1" dirty="0">
                <a:latin typeface="Menlo" panose="020B0609030804020204" pitchFamily="49" charset="0"/>
              </a:rPr>
              <a:t>List of </a:t>
            </a:r>
            <a:r>
              <a:rPr lang="en" sz="1400" b="1" dirty="0" err="1">
                <a:latin typeface="Menlo" panose="020B0609030804020204" pitchFamily="49" charset="0"/>
              </a:rPr>
              <a:t>furnitures</a:t>
            </a:r>
            <a:r>
              <a:rPr lang="en" sz="1400" b="1" dirty="0">
                <a:latin typeface="Menlo" panose="020B0609030804020204" pitchFamily="49" charset="0"/>
              </a:rPr>
              <a:t>:</a:t>
            </a:r>
          </a:p>
          <a:p>
            <a:r>
              <a:rPr lang="en" sz="1400" b="1" dirty="0">
                <a:latin typeface="Menlo" panose="020B0609030804020204" pitchFamily="49" charset="0"/>
              </a:rPr>
              <a:t>[chair, 150, designer=</a:t>
            </a:r>
            <a:r>
              <a:rPr lang="en" sz="1400" b="1" dirty="0" err="1">
                <a:latin typeface="Menlo" panose="020B0609030804020204" pitchFamily="49" charset="0"/>
              </a:rPr>
              <a:t>ikea</a:t>
            </a:r>
            <a:r>
              <a:rPr lang="en" sz="1400" b="1" dirty="0">
                <a:latin typeface="Menlo" panose="020B0609030804020204" pitchFamily="49" charset="0"/>
              </a:rPr>
              <a:t>]</a:t>
            </a:r>
          </a:p>
          <a:p>
            <a:r>
              <a:rPr lang="en" sz="1400" b="1" dirty="0">
                <a:latin typeface="Menlo" panose="020B0609030804020204" pitchFamily="49" charset="0"/>
              </a:rPr>
              <a:t>[desk, 780, designer=crate and barrel]</a:t>
            </a:r>
          </a:p>
          <a:p>
            <a:r>
              <a:rPr lang="en" sz="1400" b="1" dirty="0">
                <a:latin typeface="Menlo" panose="020B0609030804020204" pitchFamily="49" charset="0"/>
              </a:rPr>
              <a:t>[TV, 3400, designer=Samsung]</a:t>
            </a:r>
          </a:p>
          <a:p>
            <a:br>
              <a:rPr lang="en" sz="1400" dirty="0">
                <a:latin typeface="Menlo" panose="020B0609030804020204" pitchFamily="49" charset="0"/>
              </a:rPr>
            </a:b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a to add furniture</a:t>
            </a:r>
          </a:p>
          <a:p>
            <a:r>
              <a:rPr lang="en" sz="1400" dirty="0">
                <a:latin typeface="Menlo" panose="020B0609030804020204" pitchFamily="49" charset="0"/>
              </a:rPr>
              <a:t>Press s to show all </a:t>
            </a:r>
            <a:r>
              <a:rPr lang="en" sz="1400" dirty="0" err="1">
                <a:latin typeface="Menlo" panose="020B0609030804020204" pitchFamily="49" charset="0"/>
              </a:rPr>
              <a:t>furnitures</a:t>
            </a:r>
            <a:endParaRPr lang="en" sz="1400" dirty="0">
              <a:latin typeface="Menlo" panose="020B0609030804020204" pitchFamily="49" charset="0"/>
            </a:endParaRPr>
          </a:p>
          <a:p>
            <a:r>
              <a:rPr lang="en" sz="1400" dirty="0">
                <a:latin typeface="Menlo" panose="020B0609030804020204" pitchFamily="49" charset="0"/>
              </a:rPr>
              <a:t>Press q quit program</a:t>
            </a:r>
          </a:p>
          <a:p>
            <a:r>
              <a:rPr lang="en" sz="1400" dirty="0">
                <a:latin typeface="Menlo" panose="020B0609030804020204" pitchFamily="49" charset="0"/>
              </a:rPr>
              <a:t>&gt; </a:t>
            </a:r>
            <a:r>
              <a:rPr lang="en" sz="1400" dirty="0">
                <a:solidFill>
                  <a:srgbClr val="FF0000"/>
                </a:solidFill>
                <a:latin typeface="Menlo" panose="020B0609030804020204" pitchFamily="49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548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F4AA-9DE2-8B46-8987-6140E522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furnitures</a:t>
            </a:r>
            <a:r>
              <a:rPr lang="tr-T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CEE5-9F33-1C48-BE47-74D26784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furnitures</a:t>
            </a:r>
            <a:r>
              <a:rPr lang="tr-TR" dirty="0"/>
              <a:t> </a:t>
            </a:r>
            <a:r>
              <a:rPr lang="tr-TR" dirty="0" err="1"/>
              <a:t>entered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in an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: </a:t>
            </a:r>
            <a:br>
              <a:rPr lang="tr-TR" dirty="0"/>
            </a:br>
            <a:r>
              <a:rPr lang="tr-TR" b="1" dirty="0" err="1"/>
              <a:t>ArrayList</a:t>
            </a:r>
            <a:r>
              <a:rPr lang="tr-TR" b="1" dirty="0"/>
              <a:t>&lt;</a:t>
            </a:r>
            <a:r>
              <a:rPr lang="tr-TR" b="1" dirty="0" err="1"/>
              <a:t>Furniture</a:t>
            </a:r>
            <a:r>
              <a:rPr lang="tr-TR" b="1" dirty="0"/>
              <a:t>&gt; </a:t>
            </a:r>
            <a:r>
              <a:rPr lang="tr-TR" b="1" dirty="0" err="1"/>
              <a:t>furnitureList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ArrayList</a:t>
            </a:r>
            <a:r>
              <a:rPr lang="tr-TR" b="1" dirty="0"/>
              <a:t>&lt;&gt;();</a:t>
            </a:r>
          </a:p>
          <a:p>
            <a:endParaRPr lang="tr-TR" b="1" dirty="0"/>
          </a:p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b="1" dirty="0" err="1"/>
              <a:t>add</a:t>
            </a:r>
            <a:r>
              <a:rPr lang="tr-TR" b="1" dirty="0"/>
              <a:t>()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funiture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students.add</a:t>
            </a:r>
            <a:r>
              <a:rPr lang="tr-TR" dirty="0"/>
              <a:t>(s) </a:t>
            </a:r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 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list’s</a:t>
            </a:r>
            <a:r>
              <a:rPr lang="tr-TR" dirty="0"/>
              <a:t> </a:t>
            </a:r>
            <a:r>
              <a:rPr lang="tr-TR" dirty="0" err="1"/>
              <a:t>contents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for-each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tr-TR" dirty="0"/>
          </a:p>
          <a:p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for-each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:</a:t>
            </a:r>
            <a:br>
              <a:rPr lang="tr-TR" dirty="0"/>
            </a:br>
            <a:r>
              <a:rPr lang="tr-TR" b="1" dirty="0" err="1"/>
              <a:t>for</a:t>
            </a:r>
            <a:r>
              <a:rPr lang="tr-TR" b="1" dirty="0"/>
              <a:t> (</a:t>
            </a:r>
            <a:r>
              <a:rPr lang="tr-TR" b="1" dirty="0" err="1"/>
              <a:t>Student</a:t>
            </a:r>
            <a:r>
              <a:rPr lang="tr-TR" b="1" dirty="0"/>
              <a:t> s : </a:t>
            </a:r>
            <a:r>
              <a:rPr lang="tr-TR" b="1" dirty="0" err="1"/>
              <a:t>students</a:t>
            </a:r>
            <a:r>
              <a:rPr lang="tr-TR" b="1" dirty="0"/>
              <a:t>) </a:t>
            </a:r>
            <a:r>
              <a:rPr lang="tr-TR" dirty="0"/>
              <a:t>// </a:t>
            </a:r>
            <a:r>
              <a:rPr lang="tr-TR" dirty="0" err="1"/>
              <a:t>students</a:t>
            </a:r>
            <a:r>
              <a:rPr lang="tr-TR" dirty="0"/>
              <a:t> is an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an </a:t>
            </a:r>
            <a:r>
              <a:rPr lang="tr-TR" dirty="0" err="1"/>
              <a:t>array</a:t>
            </a:r>
            <a:br>
              <a:rPr lang="tr-TR" b="1" dirty="0"/>
            </a:br>
            <a:r>
              <a:rPr lang="tr-TR" b="1" dirty="0"/>
              <a:t>  </a:t>
            </a:r>
            <a:r>
              <a:rPr lang="tr-TR" b="1" dirty="0" err="1"/>
              <a:t>System.out.println</a:t>
            </a:r>
            <a:r>
              <a:rPr lang="tr-TR" b="1" dirty="0"/>
              <a:t>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1F90-CB2F-0140-884E-1B68352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0841-F342-694A-9C56-94CB8E13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Furniture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Classes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86EF-CACA-A544-BFB4-C275E7C4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38211AD5-E05A-2F4E-AAF7-8F5B2BCA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87994" y="1067429"/>
            <a:ext cx="4799396" cy="5041531"/>
          </a:xfrm>
          <a:prstGeom prst="rect">
            <a:avLst/>
          </a:prstGeom>
        </p:spPr>
      </p:pic>
      <p:pic>
        <p:nvPicPr>
          <p:cNvPr id="11" name="Picture 10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30933403-9319-B647-8798-1D4FECCF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087390" y="1067429"/>
            <a:ext cx="4450627" cy="32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AF69-EB8D-964B-9B27-3261B49F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Main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861C6-9CB8-384E-A7C7-A22C5BB9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D6ABF-BD2B-9A4D-B1BC-0F163E10C568}"/>
              </a:ext>
            </a:extLst>
          </p:cNvPr>
          <p:cNvSpPr/>
          <p:nvPr/>
        </p:nvSpPr>
        <p:spPr>
          <a:xfrm>
            <a:off x="143132" y="920621"/>
            <a:ext cx="117772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AppFurniture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args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Furniture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furnitureList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267F99"/>
                </a:solidFill>
                <a:latin typeface="Menlo" panose="020B0609030804020204" pitchFamily="49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&lt;&gt;();</a:t>
            </a:r>
            <a:b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user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continues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furniture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Press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a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to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add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furniture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Press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s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to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show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all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furnitures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println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Press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q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quit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 program"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Menlo" panose="020B0609030804020204" pitchFamily="49" charset="0"/>
              </a:rPr>
              <a:t>"&gt; "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input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is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q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) 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{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exit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input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is a) 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{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get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furniture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details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from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the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user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and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add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to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the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array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</a:t>
            </a:r>
            <a:r>
              <a:rPr lang="tr-TR" sz="1600" dirty="0" err="1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user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input</a:t>
            </a:r>
            <a:r>
              <a:rPr lang="tr-TR" sz="1600" dirty="0">
                <a:solidFill>
                  <a:srgbClr val="001080"/>
                </a:solidFill>
                <a:latin typeface="Menlo" panose="020B0609030804020204" pitchFamily="49" charset="0"/>
              </a:rPr>
              <a:t> is s) 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    {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Show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all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array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list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contents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using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for-each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loop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while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loop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ends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 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    }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main</a:t>
            </a: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tr-TR" sz="1600" dirty="0">
                <a:solidFill>
                  <a:srgbClr val="00B050"/>
                </a:solidFill>
                <a:latin typeface="Menlo" panose="020B0609030804020204" pitchFamily="49" charset="0"/>
              </a:rPr>
              <a:t>// </a:t>
            </a:r>
            <a:r>
              <a:rPr lang="tr-TR" sz="1600" dirty="0" err="1">
                <a:solidFill>
                  <a:srgbClr val="00B050"/>
                </a:solidFill>
                <a:latin typeface="Menlo" panose="020B0609030804020204" pitchFamily="49" charset="0"/>
              </a:rPr>
              <a:t>App</a:t>
            </a:r>
            <a:endParaRPr lang="tr-TR" sz="1600" dirty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br>
              <a:rPr lang="tr-T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tr-TR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0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33021</TotalTime>
  <Words>224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Optima</vt:lpstr>
      <vt:lpstr>Palatino Linotype</vt:lpstr>
      <vt:lpstr>Office Theme</vt:lpstr>
      <vt:lpstr>Lab 6 Furnitures using Array Lists</vt:lpstr>
      <vt:lpstr>Sample Program Output</vt:lpstr>
      <vt:lpstr>How to store all furnitures?</vt:lpstr>
      <vt:lpstr>Furniture and Person Classes</vt:lpstr>
      <vt:lpstr>Sample 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Gokberk</cp:lastModifiedBy>
  <cp:revision>1597</cp:revision>
  <cp:lastPrinted>2017-08-24T18:30:33Z</cp:lastPrinted>
  <dcterms:created xsi:type="dcterms:W3CDTF">2017-07-30T10:57:46Z</dcterms:created>
  <dcterms:modified xsi:type="dcterms:W3CDTF">2018-11-26T18:09:17Z</dcterms:modified>
</cp:coreProperties>
</file>