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7"/>
    <p:restoredTop sz="94547"/>
  </p:normalViewPr>
  <p:slideViewPr>
    <p:cSldViewPr snapToGrid="0" snapToObjects="1">
      <p:cViewPr>
        <p:scale>
          <a:sx n="190" d="100"/>
          <a:sy n="190" d="100"/>
        </p:scale>
        <p:origin x="-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DC87-C259-9E4B-BC37-BC3DAC45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6BF6C-0E14-0249-A60E-C08A2A753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467E-2D71-274F-83CB-AD28B5F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CAF6-4CAA-3B4A-93FB-BAE87311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208F3-A762-AA40-9654-64706C5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7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1CAA-F7AB-1441-A074-7CD4BF23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9C350-94E6-3A4D-B79D-3B0285C15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BABF9-F2E9-2440-8973-E32F884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1BAC-5680-F243-A461-6FF4A8F4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B7911-D52A-9748-AE22-3665B38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79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BB69C-1528-DF49-8B05-E115C8EC8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5D9E-7383-0C4C-982B-0D5FC3AD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5AD97-557E-A349-A195-2B0502C5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4635-2EDF-2D49-824B-40162538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8ACB-464C-2B42-AB91-DC3317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36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176C-1BC1-8043-A510-3D9171B7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7B9F7-8633-804F-A8BF-D0D67235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63A1-ADCC-CE46-9CA5-A993296A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28BE-CF38-2945-9966-FA2CFBD1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F4-3F08-0B46-90DE-55D6316F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092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D802-6B7A-764A-A7B7-881C0F77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D7B3-E694-1041-870D-315849DA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F94C-5F67-F547-B6AC-27899629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226D-21DF-C141-80BF-A29D690F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49C9A-9CA8-0249-ABC7-869D173D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4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035D-A5D4-D14C-B98F-51939C5A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2A29-4F22-6749-A441-5CA7F4648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50E9A-E185-9A4C-B42F-AF843DF98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27AC4-1DD5-6243-8037-C37A0628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5F66-27C4-DB42-BEE2-91F163E6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485FD-4458-7346-A746-A9D331A0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4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EE7B-FA40-D942-A480-72068644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ABDF-D175-E44D-B6A3-A7F35227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32C39-F32D-1F45-870D-CE94529C9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CFCE6-4C0F-E64E-9F16-05FC008CA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46F33-374A-7443-8FB0-23C24E780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07092-0BB5-7D4D-AC07-D59F1F3D6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1BA42-BF37-5D49-A7CD-922E2BFD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562C9-DA34-0043-84BD-D0CA526D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4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94ED-E1B4-9941-B177-664650A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FF414-A4E2-FE48-BA0C-610514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F9594-83D8-1647-BAF7-BB9B7D9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07DB7-D59B-304B-B99D-FD3B67E9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8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23F8B-B73E-EF44-B983-6B11678E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10EA8-71F7-4244-92D0-C8416F9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965B-E1FF-F047-A6B2-583C627D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5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0914-016C-AC46-932B-D2CD4BCA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7262A-B629-9A4E-8625-E4AC055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5B06F-C73A-014D-B067-6F9E5C4BB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2CFD1-5290-8445-BE9B-33628569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B2C99-9592-A940-9520-F9DD8DB1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2FA2-AB44-C048-8AEA-EA1D16DD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94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0C63-BBD2-7742-8288-DCB1A91A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FC6DA-376C-1647-B995-A92B0CE0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DFF4A-0FE7-8648-B450-842DADF7D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9A6F-947F-F64D-85A2-F26EC636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0A71-1547-2E4B-9125-C383617F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FCE06-672C-474B-B057-D93558B0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53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A4F7A-56F6-5749-8362-BE0A8667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17F5-E4D6-C342-AEAC-B724D8CE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36A3-008A-EB4B-A3BA-29B7E75D4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339F7-ACAF-8144-9107-9B4AAB5D6A50}" type="datetimeFigureOut">
              <a:rPr lang="tr-TR" smtClean="0"/>
              <a:t>18.12.2018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824A-C104-2641-973C-F14DE1D6A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7B37-ACCF-5E4C-8078-CDAE0A15A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A020-35AA-504A-8D94-073448E84BA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27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4430865F-2B00-514D-BA85-F48DC886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53163" y="0"/>
            <a:ext cx="7085674" cy="6858000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97E701EC-07D2-084D-96DF-8D73F5AC9EEC}"/>
              </a:ext>
            </a:extLst>
          </p:cNvPr>
          <p:cNvSpPr/>
          <p:nvPr/>
        </p:nvSpPr>
        <p:spPr>
          <a:xfrm>
            <a:off x="3568181" y="2266838"/>
            <a:ext cx="4948131" cy="3502060"/>
          </a:xfrm>
          <a:custGeom>
            <a:avLst/>
            <a:gdLst>
              <a:gd name="connsiteX0" fmla="*/ 4943917 w 4948131"/>
              <a:gd name="connsiteY0" fmla="*/ 684518 h 3502060"/>
              <a:gd name="connsiteX1" fmla="*/ 4921614 w 4948131"/>
              <a:gd name="connsiteY1" fmla="*/ 967016 h 3502060"/>
              <a:gd name="connsiteX2" fmla="*/ 4743195 w 4948131"/>
              <a:gd name="connsiteY2" fmla="*/ 1011621 h 3502060"/>
              <a:gd name="connsiteX3" fmla="*/ 4646551 w 4948131"/>
              <a:gd name="connsiteY3" fmla="*/ 1167738 h 3502060"/>
              <a:gd name="connsiteX4" fmla="*/ 4490434 w 4948131"/>
              <a:gd name="connsiteY4" fmla="*/ 1383328 h 3502060"/>
              <a:gd name="connsiteX5" fmla="*/ 4341751 w 4948131"/>
              <a:gd name="connsiteY5" fmla="*/ 1197474 h 3502060"/>
              <a:gd name="connsiteX6" fmla="*/ 4141029 w 4948131"/>
              <a:gd name="connsiteY6" fmla="*/ 1167738 h 3502060"/>
              <a:gd name="connsiteX7" fmla="*/ 3895702 w 4948131"/>
              <a:gd name="connsiteY7" fmla="*/ 1279250 h 3502060"/>
              <a:gd name="connsiteX8" fmla="*/ 3761887 w 4948131"/>
              <a:gd name="connsiteY8" fmla="*/ 1361025 h 3502060"/>
              <a:gd name="connsiteX9" fmla="*/ 3776756 w 4948131"/>
              <a:gd name="connsiteY9" fmla="*/ 1517142 h 3502060"/>
              <a:gd name="connsiteX10" fmla="*/ 3635507 w 4948131"/>
              <a:gd name="connsiteY10" fmla="*/ 1561747 h 3502060"/>
              <a:gd name="connsiteX11" fmla="*/ 3538863 w 4948131"/>
              <a:gd name="connsiteY11" fmla="*/ 1584050 h 3502060"/>
              <a:gd name="connsiteX12" fmla="*/ 3338141 w 4948131"/>
              <a:gd name="connsiteY12" fmla="*/ 1702996 h 3502060"/>
              <a:gd name="connsiteX13" fmla="*/ 3241497 w 4948131"/>
              <a:gd name="connsiteY13" fmla="*/ 1546879 h 3502060"/>
              <a:gd name="connsiteX14" fmla="*/ 3345575 w 4948131"/>
              <a:gd name="connsiteY14" fmla="*/ 1435367 h 3502060"/>
              <a:gd name="connsiteX15" fmla="*/ 3226629 w 4948131"/>
              <a:gd name="connsiteY15" fmla="*/ 1212342 h 3502060"/>
              <a:gd name="connsiteX16" fmla="*/ 3531429 w 4948131"/>
              <a:gd name="connsiteY16" fmla="*/ 937279 h 3502060"/>
              <a:gd name="connsiteX17" fmla="*/ 3323273 w 4948131"/>
              <a:gd name="connsiteY17" fmla="*/ 900108 h 3502060"/>
              <a:gd name="connsiteX18" fmla="*/ 3226629 w 4948131"/>
              <a:gd name="connsiteY18" fmla="*/ 654782 h 3502060"/>
              <a:gd name="connsiteX19" fmla="*/ 3048209 w 4948131"/>
              <a:gd name="connsiteY19" fmla="*/ 937279 h 3502060"/>
              <a:gd name="connsiteX20" fmla="*/ 2854921 w 4948131"/>
              <a:gd name="connsiteY20" fmla="*/ 610177 h 3502060"/>
              <a:gd name="connsiteX21" fmla="*/ 2788014 w 4948131"/>
              <a:gd name="connsiteY21" fmla="*/ 577 h 3502060"/>
              <a:gd name="connsiteX22" fmla="*/ 1501907 w 4948131"/>
              <a:gd name="connsiteY22" fmla="*/ 506099 h 3502060"/>
              <a:gd name="connsiteX23" fmla="*/ 1613419 w 4948131"/>
              <a:gd name="connsiteY23" fmla="*/ 870372 h 3502060"/>
              <a:gd name="connsiteX24" fmla="*/ 1382960 w 4948131"/>
              <a:gd name="connsiteY24" fmla="*/ 1085962 h 3502060"/>
              <a:gd name="connsiteX25" fmla="*/ 936912 w 4948131"/>
              <a:gd name="connsiteY25" fmla="*/ 892674 h 3502060"/>
              <a:gd name="connsiteX26" fmla="*/ 602375 w 4948131"/>
              <a:gd name="connsiteY26" fmla="*/ 862938 h 3502060"/>
              <a:gd name="connsiteX27" fmla="*/ 475995 w 4948131"/>
              <a:gd name="connsiteY27" fmla="*/ 1071094 h 3502060"/>
              <a:gd name="connsiteX28" fmla="*/ 245536 w 4948131"/>
              <a:gd name="connsiteY28" fmla="*/ 1078528 h 3502060"/>
              <a:gd name="connsiteX29" fmla="*/ 15078 w 4948131"/>
              <a:gd name="connsiteY29" fmla="*/ 1628655 h 3502060"/>
              <a:gd name="connsiteX30" fmla="*/ 699019 w 4948131"/>
              <a:gd name="connsiteY30" fmla="*/ 2141611 h 3502060"/>
              <a:gd name="connsiteX31" fmla="*/ 1724931 w 4948131"/>
              <a:gd name="connsiteY31" fmla="*/ 2409240 h 3502060"/>
              <a:gd name="connsiteX32" fmla="*/ 1375526 w 4948131"/>
              <a:gd name="connsiteY32" fmla="*/ 3502060 h 3502060"/>
              <a:gd name="connsiteX33" fmla="*/ 1375526 w 4948131"/>
              <a:gd name="connsiteY33" fmla="*/ 3502060 h 350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948131" h="3502060">
                <a:moveTo>
                  <a:pt x="4943917" y="684518"/>
                </a:moveTo>
                <a:cubicBezTo>
                  <a:pt x="4949492" y="798508"/>
                  <a:pt x="4955068" y="912499"/>
                  <a:pt x="4921614" y="967016"/>
                </a:cubicBezTo>
                <a:cubicBezTo>
                  <a:pt x="4888160" y="1021533"/>
                  <a:pt x="4789039" y="978167"/>
                  <a:pt x="4743195" y="1011621"/>
                </a:cubicBezTo>
                <a:cubicBezTo>
                  <a:pt x="4697351" y="1045075"/>
                  <a:pt x="4688678" y="1105787"/>
                  <a:pt x="4646551" y="1167738"/>
                </a:cubicBezTo>
                <a:cubicBezTo>
                  <a:pt x="4604424" y="1229689"/>
                  <a:pt x="4541234" y="1378372"/>
                  <a:pt x="4490434" y="1383328"/>
                </a:cubicBezTo>
                <a:cubicBezTo>
                  <a:pt x="4439634" y="1388284"/>
                  <a:pt x="4399985" y="1233406"/>
                  <a:pt x="4341751" y="1197474"/>
                </a:cubicBezTo>
                <a:cubicBezTo>
                  <a:pt x="4283517" y="1161542"/>
                  <a:pt x="4215370" y="1154109"/>
                  <a:pt x="4141029" y="1167738"/>
                </a:cubicBezTo>
                <a:cubicBezTo>
                  <a:pt x="4066687" y="1181367"/>
                  <a:pt x="3958892" y="1247036"/>
                  <a:pt x="3895702" y="1279250"/>
                </a:cubicBezTo>
                <a:cubicBezTo>
                  <a:pt x="3832512" y="1311464"/>
                  <a:pt x="3781711" y="1321376"/>
                  <a:pt x="3761887" y="1361025"/>
                </a:cubicBezTo>
                <a:cubicBezTo>
                  <a:pt x="3742063" y="1400674"/>
                  <a:pt x="3797819" y="1483688"/>
                  <a:pt x="3776756" y="1517142"/>
                </a:cubicBezTo>
                <a:cubicBezTo>
                  <a:pt x="3755693" y="1550596"/>
                  <a:pt x="3675156" y="1550596"/>
                  <a:pt x="3635507" y="1561747"/>
                </a:cubicBezTo>
                <a:cubicBezTo>
                  <a:pt x="3595858" y="1572898"/>
                  <a:pt x="3588424" y="1560508"/>
                  <a:pt x="3538863" y="1584050"/>
                </a:cubicBezTo>
                <a:cubicBezTo>
                  <a:pt x="3489302" y="1607592"/>
                  <a:pt x="3387702" y="1709191"/>
                  <a:pt x="3338141" y="1702996"/>
                </a:cubicBezTo>
                <a:cubicBezTo>
                  <a:pt x="3288580" y="1696801"/>
                  <a:pt x="3240258" y="1591484"/>
                  <a:pt x="3241497" y="1546879"/>
                </a:cubicBezTo>
                <a:cubicBezTo>
                  <a:pt x="3242736" y="1502274"/>
                  <a:pt x="3348053" y="1491123"/>
                  <a:pt x="3345575" y="1435367"/>
                </a:cubicBezTo>
                <a:cubicBezTo>
                  <a:pt x="3343097" y="1379611"/>
                  <a:pt x="3195653" y="1295357"/>
                  <a:pt x="3226629" y="1212342"/>
                </a:cubicBezTo>
                <a:cubicBezTo>
                  <a:pt x="3257605" y="1129327"/>
                  <a:pt x="3515322" y="989318"/>
                  <a:pt x="3531429" y="937279"/>
                </a:cubicBezTo>
                <a:cubicBezTo>
                  <a:pt x="3547536" y="885240"/>
                  <a:pt x="3374073" y="947191"/>
                  <a:pt x="3323273" y="900108"/>
                </a:cubicBezTo>
                <a:cubicBezTo>
                  <a:pt x="3272473" y="853025"/>
                  <a:pt x="3272473" y="648587"/>
                  <a:pt x="3226629" y="654782"/>
                </a:cubicBezTo>
                <a:cubicBezTo>
                  <a:pt x="3180785" y="660977"/>
                  <a:pt x="3110160" y="944713"/>
                  <a:pt x="3048209" y="937279"/>
                </a:cubicBezTo>
                <a:cubicBezTo>
                  <a:pt x="2986258" y="929845"/>
                  <a:pt x="2898287" y="766294"/>
                  <a:pt x="2854921" y="610177"/>
                </a:cubicBezTo>
                <a:cubicBezTo>
                  <a:pt x="2811555" y="454060"/>
                  <a:pt x="3013516" y="17923"/>
                  <a:pt x="2788014" y="577"/>
                </a:cubicBezTo>
                <a:cubicBezTo>
                  <a:pt x="2562512" y="-16769"/>
                  <a:pt x="1697673" y="361133"/>
                  <a:pt x="1501907" y="506099"/>
                </a:cubicBezTo>
                <a:cubicBezTo>
                  <a:pt x="1306141" y="651065"/>
                  <a:pt x="1633243" y="773728"/>
                  <a:pt x="1613419" y="870372"/>
                </a:cubicBezTo>
                <a:cubicBezTo>
                  <a:pt x="1593595" y="967016"/>
                  <a:pt x="1495711" y="1082245"/>
                  <a:pt x="1382960" y="1085962"/>
                </a:cubicBezTo>
                <a:cubicBezTo>
                  <a:pt x="1270209" y="1089679"/>
                  <a:pt x="1067009" y="929845"/>
                  <a:pt x="936912" y="892674"/>
                </a:cubicBezTo>
                <a:cubicBezTo>
                  <a:pt x="806815" y="855503"/>
                  <a:pt x="679194" y="833201"/>
                  <a:pt x="602375" y="862938"/>
                </a:cubicBezTo>
                <a:cubicBezTo>
                  <a:pt x="525556" y="892675"/>
                  <a:pt x="535468" y="1035162"/>
                  <a:pt x="475995" y="1071094"/>
                </a:cubicBezTo>
                <a:cubicBezTo>
                  <a:pt x="416522" y="1107026"/>
                  <a:pt x="322355" y="985601"/>
                  <a:pt x="245536" y="1078528"/>
                </a:cubicBezTo>
                <a:cubicBezTo>
                  <a:pt x="168717" y="1171455"/>
                  <a:pt x="-60503" y="1451474"/>
                  <a:pt x="15078" y="1628655"/>
                </a:cubicBezTo>
                <a:cubicBezTo>
                  <a:pt x="90659" y="1805836"/>
                  <a:pt x="414044" y="2011514"/>
                  <a:pt x="699019" y="2141611"/>
                </a:cubicBezTo>
                <a:cubicBezTo>
                  <a:pt x="983994" y="2271708"/>
                  <a:pt x="1612180" y="2182499"/>
                  <a:pt x="1724931" y="2409240"/>
                </a:cubicBezTo>
                <a:cubicBezTo>
                  <a:pt x="1837682" y="2635982"/>
                  <a:pt x="1375526" y="3502060"/>
                  <a:pt x="1375526" y="3502060"/>
                </a:cubicBezTo>
                <a:lnTo>
                  <a:pt x="1375526" y="3502060"/>
                </a:lnTo>
              </a:path>
            </a:pathLst>
          </a:custGeom>
          <a:noFill/>
          <a:ln w="254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3A4D9-2F4D-7D48-A9A6-95C5AAC4525C}"/>
              </a:ext>
            </a:extLst>
          </p:cNvPr>
          <p:cNvSpPr/>
          <p:nvPr/>
        </p:nvSpPr>
        <p:spPr>
          <a:xfrm>
            <a:off x="8245335" y="3230011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79F97F-E9A5-9E4B-A97D-BC6CBC1D7FA3}"/>
              </a:ext>
            </a:extLst>
          </p:cNvPr>
          <p:cNvSpPr/>
          <p:nvPr/>
        </p:nvSpPr>
        <p:spPr>
          <a:xfrm>
            <a:off x="8006575" y="3595771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DCFD6-2E15-F747-8409-3D223B4912BA}"/>
              </a:ext>
            </a:extLst>
          </p:cNvPr>
          <p:cNvSpPr/>
          <p:nvPr/>
        </p:nvSpPr>
        <p:spPr>
          <a:xfrm>
            <a:off x="7650975" y="3375907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86D21-EBCF-DC4A-9453-6837D624A110}"/>
              </a:ext>
            </a:extLst>
          </p:cNvPr>
          <p:cNvSpPr/>
          <p:nvPr/>
        </p:nvSpPr>
        <p:spPr>
          <a:xfrm>
            <a:off x="7275055" y="3557049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3A7D96-B9E2-5949-B3E9-CB6A86B5CABA}"/>
              </a:ext>
            </a:extLst>
          </p:cNvPr>
          <p:cNvSpPr/>
          <p:nvPr/>
        </p:nvSpPr>
        <p:spPr>
          <a:xfrm>
            <a:off x="7312908" y="3745009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3E97B6-21AB-3947-BF4F-D7A583CBEFB6}"/>
              </a:ext>
            </a:extLst>
          </p:cNvPr>
          <p:cNvSpPr/>
          <p:nvPr/>
        </p:nvSpPr>
        <p:spPr>
          <a:xfrm>
            <a:off x="6856202" y="3648864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B8D99F-EE2B-6E4E-AE2B-B5F1C4BB3837}"/>
              </a:ext>
            </a:extLst>
          </p:cNvPr>
          <p:cNvSpPr/>
          <p:nvPr/>
        </p:nvSpPr>
        <p:spPr>
          <a:xfrm>
            <a:off x="7069717" y="3134540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16F6A4-52D8-9642-A29E-F8C0457CDE8B}"/>
              </a:ext>
            </a:extLst>
          </p:cNvPr>
          <p:cNvSpPr/>
          <p:nvPr/>
        </p:nvSpPr>
        <p:spPr>
          <a:xfrm>
            <a:off x="6740351" y="2902465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B57AA02-22DD-8147-A531-298FC4AF76F4}"/>
              </a:ext>
            </a:extLst>
          </p:cNvPr>
          <p:cNvSpPr/>
          <p:nvPr/>
        </p:nvSpPr>
        <p:spPr>
          <a:xfrm>
            <a:off x="6257751" y="2239145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042E53-A704-0143-BB38-9781C3445FFD}"/>
              </a:ext>
            </a:extLst>
          </p:cNvPr>
          <p:cNvSpPr/>
          <p:nvPr/>
        </p:nvSpPr>
        <p:spPr>
          <a:xfrm>
            <a:off x="4964390" y="2796279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38D9E5-FF6A-E447-8717-D40D8FA98886}"/>
              </a:ext>
            </a:extLst>
          </p:cNvPr>
          <p:cNvSpPr/>
          <p:nvPr/>
        </p:nvSpPr>
        <p:spPr>
          <a:xfrm>
            <a:off x="4156670" y="3081447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D65DC2-0852-A74F-95C1-BE6D25A14D6B}"/>
              </a:ext>
            </a:extLst>
          </p:cNvPr>
          <p:cNvSpPr/>
          <p:nvPr/>
        </p:nvSpPr>
        <p:spPr>
          <a:xfrm>
            <a:off x="3775670" y="3289608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3F8854-F6C5-EC49-9BE7-576EB20F242C}"/>
              </a:ext>
            </a:extLst>
          </p:cNvPr>
          <p:cNvSpPr/>
          <p:nvPr/>
        </p:nvSpPr>
        <p:spPr>
          <a:xfrm>
            <a:off x="3515088" y="3785155"/>
            <a:ext cx="106186" cy="1061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18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 Gokberk</dc:creator>
  <cp:lastModifiedBy>Berk Gokberk</cp:lastModifiedBy>
  <cp:revision>1</cp:revision>
  <dcterms:created xsi:type="dcterms:W3CDTF">2018-12-18T17:15:14Z</dcterms:created>
  <dcterms:modified xsi:type="dcterms:W3CDTF">2018-12-18T17:21:29Z</dcterms:modified>
</cp:coreProperties>
</file>