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43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3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8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3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3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2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9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13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8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76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26DF-D55F-4C78-BE25-A688858A8AEE}" type="datetimeFigureOut">
              <a:rPr lang="tr-TR" smtClean="0"/>
              <a:t>11.06.2022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4B42-933E-4861-81D7-BEC19E990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3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PROGRAMCI KILAVUZU DOKÜMANI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652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modulmenukont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204" y="1825625"/>
            <a:ext cx="65495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8097" y="72517"/>
            <a:ext cx="10515600" cy="1325563"/>
          </a:xfrm>
        </p:spPr>
        <p:txBody>
          <a:bodyPr/>
          <a:lstStyle/>
          <a:p>
            <a:r>
              <a:rPr lang="tr-TR" dirty="0" smtClean="0"/>
              <a:t>Oyun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0" y="1599724"/>
            <a:ext cx="5787903" cy="365855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1599724"/>
            <a:ext cx="5797499" cy="26453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913" y="4245115"/>
            <a:ext cx="5762775" cy="1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2582069"/>
            <a:ext cx="8820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Script</a:t>
            </a:r>
            <a:r>
              <a:rPr lang="tr-TR" dirty="0"/>
              <a:t>: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37" y="2067719"/>
            <a:ext cx="4429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Yarismamoduoyunyoneticis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051374"/>
            <a:ext cx="5023803" cy="283952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0" y="2335326"/>
            <a:ext cx="5077143" cy="2946496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2051374"/>
            <a:ext cx="5797499" cy="2645391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913" y="4696765"/>
            <a:ext cx="5762775" cy="1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 smtClean="0"/>
              <a:t>İÇİNDEKİLER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hlinkClick r:id="rId2" action="ppaction://hlinksldjump"/>
              </a:rPr>
              <a:t>Giriş</a:t>
            </a:r>
            <a:endParaRPr lang="tr-TR" dirty="0" smtClean="0"/>
          </a:p>
          <a:p>
            <a:pPr lvl="1"/>
            <a:r>
              <a:rPr lang="tr-TR" dirty="0" smtClean="0">
                <a:hlinkClick r:id="rId3" action="ppaction://hlinksldjump"/>
              </a:rPr>
              <a:t>Scenes Klasörü</a:t>
            </a:r>
            <a:endParaRPr lang="tr-TR" dirty="0" smtClean="0"/>
          </a:p>
          <a:p>
            <a:pPr lvl="1"/>
            <a:r>
              <a:rPr lang="tr-TR" dirty="0" err="1" smtClean="0">
                <a:hlinkClick r:id="rId4" action="ppaction://hlinksldjump"/>
              </a:rPr>
              <a:t>Assetler</a:t>
            </a:r>
            <a:r>
              <a:rPr lang="tr-TR" dirty="0" smtClean="0">
                <a:hlinkClick r:id="rId4" action="ppaction://hlinksldjump"/>
              </a:rPr>
              <a:t> Klasörü</a:t>
            </a:r>
            <a:endParaRPr lang="tr-TR" dirty="0" smtClean="0"/>
          </a:p>
          <a:p>
            <a:pPr lvl="1"/>
            <a:r>
              <a:rPr lang="tr-TR" dirty="0" err="1" smtClean="0">
                <a:hlinkClick r:id="rId5" action="ppaction://hlinksldjump"/>
              </a:rPr>
              <a:t>Code</a:t>
            </a:r>
            <a:r>
              <a:rPr lang="tr-TR" dirty="0" smtClean="0">
                <a:hlinkClick r:id="rId5" action="ppaction://hlinksldjump"/>
              </a:rPr>
              <a:t> Klasörü</a:t>
            </a:r>
            <a:endParaRPr lang="tr-TR" dirty="0" smtClean="0"/>
          </a:p>
          <a:p>
            <a:pPr lvl="2"/>
            <a:r>
              <a:rPr lang="tr-TR" dirty="0" err="1" smtClean="0">
                <a:hlinkClick r:id="rId6" action="ppaction://hlinksldjump"/>
              </a:rPr>
              <a:t>Login</a:t>
            </a:r>
            <a:r>
              <a:rPr lang="tr-TR" dirty="0" smtClean="0">
                <a:hlinkClick r:id="rId6" action="ppaction://hlinksldjump"/>
              </a:rPr>
              <a:t> </a:t>
            </a:r>
            <a:r>
              <a:rPr lang="tr-TR" dirty="0" err="1" smtClean="0">
                <a:hlinkClick r:id="rId6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smtClean="0">
                <a:hlinkClick r:id="rId7" action="ppaction://hlinksldjump"/>
              </a:rPr>
              <a:t>Main </a:t>
            </a:r>
            <a:r>
              <a:rPr lang="tr-TR" dirty="0" err="1" smtClean="0">
                <a:hlinkClick r:id="rId7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err="1" smtClean="0">
                <a:hlinkClick r:id="rId8" action="ppaction://hlinksldjump"/>
              </a:rPr>
              <a:t>MenuKontrol</a:t>
            </a:r>
            <a:r>
              <a:rPr lang="tr-TR" dirty="0" smtClean="0">
                <a:hlinkClick r:id="rId8" action="ppaction://hlinksldjump"/>
              </a:rPr>
              <a:t> </a:t>
            </a:r>
            <a:r>
              <a:rPr lang="tr-TR" dirty="0" err="1" smtClean="0">
                <a:hlinkClick r:id="rId8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err="1" smtClean="0">
                <a:hlinkClick r:id="rId9" action="ppaction://hlinksldjump"/>
              </a:rPr>
              <a:t>modulmenukont</a:t>
            </a:r>
            <a:r>
              <a:rPr lang="tr-TR" dirty="0" smtClean="0">
                <a:hlinkClick r:id="rId9" action="ppaction://hlinksldjump"/>
              </a:rPr>
              <a:t> </a:t>
            </a:r>
            <a:r>
              <a:rPr lang="tr-TR" dirty="0" err="1" smtClean="0">
                <a:hlinkClick r:id="rId9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smtClean="0">
                <a:hlinkClick r:id="rId10" action="ppaction://hlinksldjump"/>
              </a:rPr>
              <a:t>Oyun </a:t>
            </a:r>
            <a:r>
              <a:rPr lang="tr-TR" dirty="0" err="1" smtClean="0">
                <a:hlinkClick r:id="rId10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smtClean="0">
                <a:hlinkClick r:id="rId11" action="ppaction://hlinksldjump"/>
              </a:rPr>
              <a:t>Soru </a:t>
            </a:r>
            <a:r>
              <a:rPr lang="tr-TR" dirty="0" err="1" smtClean="0">
                <a:hlinkClick r:id="rId11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smtClean="0">
                <a:hlinkClick r:id="rId12" action="ppaction://hlinksldjump"/>
              </a:rPr>
              <a:t>Web </a:t>
            </a:r>
            <a:r>
              <a:rPr lang="tr-TR" dirty="0" err="1" smtClean="0">
                <a:hlinkClick r:id="rId12" action="ppaction://hlinksldjump"/>
              </a:rPr>
              <a:t>Script</a:t>
            </a:r>
            <a:endParaRPr lang="tr-TR" dirty="0" smtClean="0"/>
          </a:p>
          <a:p>
            <a:pPr lvl="2"/>
            <a:r>
              <a:rPr lang="tr-TR" dirty="0" err="1" smtClean="0">
                <a:hlinkClick r:id="rId13" action="ppaction://hlinksldjump"/>
              </a:rPr>
              <a:t>Yarismamoduoyunyoneticis</a:t>
            </a:r>
            <a:r>
              <a:rPr lang="tr-TR" dirty="0" smtClean="0">
                <a:hlinkClick r:id="rId13" action="ppaction://hlinksldjump"/>
              </a:rPr>
              <a:t> </a:t>
            </a:r>
            <a:r>
              <a:rPr lang="tr-TR" dirty="0" err="1" smtClean="0">
                <a:hlinkClick r:id="rId13" action="ppaction://hlinksldjump"/>
              </a:rPr>
              <a:t>Script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7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UNİTY video oyun motoru üzerinde C# programlama dilinde geliştirme yapılmıştır.</a:t>
            </a:r>
          </a:p>
          <a:p>
            <a:r>
              <a:rPr lang="tr-TR" dirty="0" smtClean="0"/>
              <a:t>Proje Klasörleri</a:t>
            </a:r>
          </a:p>
          <a:p>
            <a:pPr lvl="1"/>
            <a:r>
              <a:rPr lang="tr-TR" dirty="0" err="1" smtClean="0"/>
              <a:t>Assetler</a:t>
            </a:r>
            <a:endParaRPr lang="tr-TR" dirty="0" smtClean="0"/>
          </a:p>
          <a:p>
            <a:pPr lvl="1"/>
            <a:r>
              <a:rPr lang="tr-TR" dirty="0" smtClean="0"/>
              <a:t>Scenes</a:t>
            </a:r>
          </a:p>
          <a:p>
            <a:pPr lvl="1"/>
            <a:r>
              <a:rPr lang="tr-TR" dirty="0" err="1" smtClean="0"/>
              <a:t>Code</a:t>
            </a:r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303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9380" y="465709"/>
            <a:ext cx="10567780" cy="1325563"/>
          </a:xfrm>
        </p:spPr>
        <p:txBody>
          <a:bodyPr>
            <a:normAutofit/>
          </a:bodyPr>
          <a:lstStyle/>
          <a:p>
            <a:r>
              <a:rPr lang="tr-TR" sz="4000" dirty="0" smtClean="0"/>
              <a:t>Scenes Klasörü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80" y="1567588"/>
            <a:ext cx="3901804" cy="3722823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5029200" y="1421284"/>
            <a:ext cx="6711696" cy="460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Scenes Klasörü:</a:t>
            </a:r>
          </a:p>
          <a:p>
            <a:pPr lvl="1"/>
            <a:r>
              <a:rPr lang="tr-TR" dirty="0" smtClean="0"/>
              <a:t>Proje Klasörleri</a:t>
            </a:r>
          </a:p>
          <a:p>
            <a:pPr lvl="2"/>
            <a:r>
              <a:rPr lang="tr-TR" dirty="0" err="1" smtClean="0"/>
              <a:t>InputScreen</a:t>
            </a:r>
            <a:r>
              <a:rPr lang="tr-TR" dirty="0" smtClean="0"/>
              <a:t> Scenes: Kullanıcı Giriş Sahnesi</a:t>
            </a:r>
          </a:p>
          <a:p>
            <a:pPr lvl="2"/>
            <a:r>
              <a:rPr lang="tr-TR" dirty="0" err="1" smtClean="0"/>
              <a:t>MenuScreen</a:t>
            </a:r>
            <a:r>
              <a:rPr lang="tr-TR" dirty="0" smtClean="0"/>
              <a:t> </a:t>
            </a:r>
            <a:r>
              <a:rPr lang="tr-TR" dirty="0" smtClean="0"/>
              <a:t>Scenes:</a:t>
            </a:r>
            <a:r>
              <a:rPr lang="tr-TR" dirty="0" smtClean="0"/>
              <a:t> Menü Sahnesi</a:t>
            </a:r>
          </a:p>
          <a:p>
            <a:pPr lvl="2"/>
            <a:r>
              <a:rPr lang="tr-TR" dirty="0" err="1" smtClean="0"/>
              <a:t>Modulbolum</a:t>
            </a:r>
            <a:r>
              <a:rPr lang="tr-TR" dirty="0" smtClean="0"/>
              <a:t> </a:t>
            </a:r>
            <a:r>
              <a:rPr lang="tr-TR" dirty="0" smtClean="0"/>
              <a:t>Scenes: Modüller Sahnesi</a:t>
            </a:r>
          </a:p>
          <a:p>
            <a:pPr lvl="2"/>
            <a:r>
              <a:rPr lang="tr-TR" dirty="0" err="1" smtClean="0"/>
              <a:t>Yarismamodu</a:t>
            </a:r>
            <a:r>
              <a:rPr lang="tr-TR" dirty="0" smtClean="0"/>
              <a:t> </a:t>
            </a:r>
            <a:r>
              <a:rPr lang="tr-TR" dirty="0" smtClean="0"/>
              <a:t>Scenes: Yarışma </a:t>
            </a:r>
            <a:r>
              <a:rPr lang="tr-TR" dirty="0" err="1"/>
              <a:t>M</a:t>
            </a:r>
            <a:r>
              <a:rPr lang="tr-TR" dirty="0" err="1" smtClean="0"/>
              <a:t>odu</a:t>
            </a:r>
            <a:r>
              <a:rPr lang="tr-TR" dirty="0" smtClean="0"/>
              <a:t> Sahnesi</a:t>
            </a:r>
          </a:p>
          <a:p>
            <a:pPr lvl="2"/>
            <a:r>
              <a:rPr lang="tr-TR" dirty="0" err="1" smtClean="0"/>
              <a:t>Rakammodu</a:t>
            </a:r>
            <a:r>
              <a:rPr lang="tr-TR" dirty="0" smtClean="0"/>
              <a:t> Scenes: Rakam </a:t>
            </a:r>
            <a:r>
              <a:rPr lang="tr-TR" dirty="0" err="1" smtClean="0"/>
              <a:t>Modu</a:t>
            </a:r>
            <a:r>
              <a:rPr lang="tr-TR" dirty="0" smtClean="0"/>
              <a:t> Sahnesi</a:t>
            </a:r>
          </a:p>
          <a:p>
            <a:pPr lvl="2"/>
            <a:r>
              <a:rPr lang="tr-TR" dirty="0" smtClean="0"/>
              <a:t>Level1 Scenes: Alfabe </a:t>
            </a:r>
            <a:r>
              <a:rPr lang="tr-TR" dirty="0" err="1" smtClean="0"/>
              <a:t>Modu</a:t>
            </a:r>
            <a:r>
              <a:rPr lang="tr-TR" dirty="0" smtClean="0"/>
              <a:t> Sahnesi</a:t>
            </a:r>
          </a:p>
          <a:p>
            <a:pPr lvl="2"/>
            <a:r>
              <a:rPr lang="tr-TR" dirty="0" err="1" smtClean="0"/>
              <a:t>Kelimemodu</a:t>
            </a:r>
            <a:r>
              <a:rPr lang="tr-TR" dirty="0" smtClean="0"/>
              <a:t> Scenes: Kelime </a:t>
            </a:r>
            <a:r>
              <a:rPr lang="tr-TR" dirty="0" err="1" smtClean="0"/>
              <a:t>Modu</a:t>
            </a:r>
            <a:r>
              <a:rPr lang="tr-TR" dirty="0" smtClean="0"/>
              <a:t> Sahnesi</a:t>
            </a:r>
          </a:p>
        </p:txBody>
      </p:sp>
    </p:spTree>
    <p:extLst>
      <p:ext uri="{BB962C8B-B14F-4D97-AF65-F5344CB8AC3E}">
        <p14:creationId xmlns:p14="http://schemas.microsoft.com/office/powerpoint/2010/main" val="17308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Assetler</a:t>
            </a:r>
            <a:r>
              <a:rPr lang="tr-TR" dirty="0" smtClean="0"/>
              <a:t> </a:t>
            </a:r>
            <a:r>
              <a:rPr lang="tr-TR" dirty="0"/>
              <a:t>Klasörü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32512" y="1828799"/>
            <a:ext cx="5221287" cy="4348163"/>
          </a:xfrm>
        </p:spPr>
        <p:txBody>
          <a:bodyPr/>
          <a:lstStyle/>
          <a:p>
            <a:r>
              <a:rPr lang="tr-TR" dirty="0" err="1" smtClean="0"/>
              <a:t>Assetler</a:t>
            </a:r>
            <a:r>
              <a:rPr lang="tr-TR" dirty="0"/>
              <a:t> </a:t>
            </a:r>
            <a:r>
              <a:rPr lang="tr-TR" dirty="0" smtClean="0"/>
              <a:t>Klasörü:</a:t>
            </a:r>
          </a:p>
          <a:p>
            <a:pPr lvl="1"/>
            <a:r>
              <a:rPr lang="tr-TR" dirty="0" smtClean="0"/>
              <a:t>Sahne </a:t>
            </a:r>
            <a:r>
              <a:rPr lang="tr-TR" dirty="0" err="1" smtClean="0"/>
              <a:t>assetlerini</a:t>
            </a:r>
            <a:r>
              <a:rPr lang="tr-TR" dirty="0" smtClean="0"/>
              <a:t> bulunduğu klasörler.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9"/>
            <a:ext cx="4357219" cy="41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99380" y="465709"/>
            <a:ext cx="10567780" cy="1325563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Code</a:t>
            </a:r>
            <a:r>
              <a:rPr lang="tr-TR" sz="4000" dirty="0" smtClean="0"/>
              <a:t> Klasörü</a:t>
            </a:r>
            <a:endParaRPr lang="tr-TR" sz="40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5029200" y="1421284"/>
            <a:ext cx="6711696" cy="46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Code</a:t>
            </a:r>
            <a:r>
              <a:rPr lang="tr-TR" dirty="0" smtClean="0"/>
              <a:t> Klasörü:</a:t>
            </a:r>
          </a:p>
          <a:p>
            <a:pPr lvl="1"/>
            <a:r>
              <a:rPr lang="tr-TR" dirty="0" smtClean="0"/>
              <a:t>Proje Klasörleri</a:t>
            </a:r>
          </a:p>
          <a:p>
            <a:pPr lvl="2"/>
            <a:r>
              <a:rPr lang="tr-TR" dirty="0" err="1" smtClean="0"/>
              <a:t>Login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InputScreen</a:t>
            </a:r>
            <a:r>
              <a:rPr lang="tr-TR" dirty="0" smtClean="0"/>
              <a:t> Sahnesi kullanıcı girişi için veri tabanı bağlantı kodu.</a:t>
            </a:r>
          </a:p>
          <a:p>
            <a:pPr lvl="2"/>
            <a:r>
              <a:rPr lang="tr-TR" dirty="0" smtClean="0"/>
              <a:t>Main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InputScreen</a:t>
            </a:r>
            <a:r>
              <a:rPr lang="tr-TR" dirty="0" smtClean="0"/>
              <a:t> Sahnesi kullanıcı girişi için veri tabanı bağlantı kodu.</a:t>
            </a:r>
          </a:p>
          <a:p>
            <a:pPr lvl="2"/>
            <a:r>
              <a:rPr lang="tr-TR" dirty="0" err="1" smtClean="0"/>
              <a:t>MenuKontrol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MenuScreen</a:t>
            </a:r>
            <a:r>
              <a:rPr lang="tr-TR" dirty="0" smtClean="0"/>
              <a:t> sahnesi kontrol </a:t>
            </a:r>
            <a:r>
              <a:rPr lang="tr-TR" dirty="0" err="1" smtClean="0"/>
              <a:t>s</a:t>
            </a:r>
            <a:r>
              <a:rPr lang="tr-TR" dirty="0" err="1" smtClean="0"/>
              <a:t>cripti</a:t>
            </a:r>
            <a:r>
              <a:rPr lang="tr-TR" dirty="0" smtClean="0"/>
              <a:t>.</a:t>
            </a:r>
          </a:p>
          <a:p>
            <a:pPr lvl="2"/>
            <a:r>
              <a:rPr lang="tr-TR" dirty="0" err="1" smtClean="0"/>
              <a:t>modulmenukont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Modulbolum</a:t>
            </a:r>
            <a:r>
              <a:rPr lang="tr-TR" dirty="0" smtClean="0"/>
              <a:t> sahnesi kontrol </a:t>
            </a:r>
            <a:r>
              <a:rPr lang="tr-TR" dirty="0" err="1" smtClean="0"/>
              <a:t>s</a:t>
            </a:r>
            <a:r>
              <a:rPr lang="tr-TR" dirty="0" err="1" smtClean="0"/>
              <a:t>cripti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Oyun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Quiz</a:t>
            </a:r>
            <a:r>
              <a:rPr lang="tr-TR" dirty="0" smtClean="0"/>
              <a:t> </a:t>
            </a:r>
            <a:r>
              <a:rPr lang="tr-TR" dirty="0" err="1" smtClean="0"/>
              <a:t>modu</a:t>
            </a:r>
            <a:r>
              <a:rPr lang="tr-TR" dirty="0" smtClean="0"/>
              <a:t> yöneticisi kontrol </a:t>
            </a:r>
            <a:r>
              <a:rPr lang="tr-TR" dirty="0" err="1" smtClean="0"/>
              <a:t>scripti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Soru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Soru,cevap</a:t>
            </a:r>
            <a:r>
              <a:rPr lang="tr-TR" dirty="0" smtClean="0"/>
              <a:t> ve şık parametrelerinin oluşturulduğu </a:t>
            </a:r>
            <a:r>
              <a:rPr lang="tr-TR" dirty="0" err="1" smtClean="0"/>
              <a:t>script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Web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InputScreen</a:t>
            </a:r>
            <a:r>
              <a:rPr lang="tr-TR" dirty="0" smtClean="0"/>
              <a:t> Sahnesi kullanıcı girişi için veri tabanı bağlantı kodu.</a:t>
            </a:r>
          </a:p>
          <a:p>
            <a:pPr lvl="2"/>
            <a:r>
              <a:rPr lang="tr-TR" dirty="0" err="1" smtClean="0"/>
              <a:t>Yarismamoduoyunyoneticis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 </a:t>
            </a:r>
            <a:r>
              <a:rPr lang="tr-TR" dirty="0" err="1" smtClean="0"/>
              <a:t>Quiz</a:t>
            </a:r>
            <a:r>
              <a:rPr lang="tr-TR" dirty="0" smtClean="0"/>
              <a:t> </a:t>
            </a:r>
            <a:r>
              <a:rPr lang="tr-TR" dirty="0" err="1" smtClean="0"/>
              <a:t>modu</a:t>
            </a:r>
            <a:r>
              <a:rPr lang="tr-TR" dirty="0" smtClean="0"/>
              <a:t> yöneticisi kontrol </a:t>
            </a:r>
            <a:r>
              <a:rPr lang="tr-TR" dirty="0" err="1" smtClean="0"/>
              <a:t>scripti</a:t>
            </a:r>
            <a:r>
              <a:rPr lang="tr-TR" dirty="0" smtClean="0"/>
              <a:t>.</a:t>
            </a:r>
          </a:p>
          <a:p>
            <a:pPr lvl="2"/>
            <a:endParaRPr lang="tr-TR" dirty="0" smtClean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0" y="1515775"/>
            <a:ext cx="4010061" cy="38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Login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76" y="1414510"/>
            <a:ext cx="5162658" cy="47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488" y="1825625"/>
            <a:ext cx="8227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MenuKontrol</a:t>
            </a:r>
            <a:r>
              <a:rPr lang="tr-TR" dirty="0" smtClean="0"/>
              <a:t> </a:t>
            </a:r>
            <a:r>
              <a:rPr lang="tr-TR" dirty="0" err="1" smtClean="0"/>
              <a:t>Script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57" y="1825625"/>
            <a:ext cx="7404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216</Words>
  <Application>Microsoft Office PowerPoint</Application>
  <PresentationFormat>Geniş ekran</PresentationFormat>
  <Paragraphs>52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PROGRAMCI KILAVUZU DOKÜMANI</vt:lpstr>
      <vt:lpstr>İÇİNDEKİLER</vt:lpstr>
      <vt:lpstr>Giriş</vt:lpstr>
      <vt:lpstr>Scenes Klasörü</vt:lpstr>
      <vt:lpstr>Assetler Klasörü</vt:lpstr>
      <vt:lpstr>Code Klasörü</vt:lpstr>
      <vt:lpstr>Login Script:</vt:lpstr>
      <vt:lpstr>Main Script:</vt:lpstr>
      <vt:lpstr>MenuKontrol Script:</vt:lpstr>
      <vt:lpstr>modulmenukont Script:</vt:lpstr>
      <vt:lpstr>Oyun Script:</vt:lpstr>
      <vt:lpstr>Soru Script:</vt:lpstr>
      <vt:lpstr>Web Script:</vt:lpstr>
      <vt:lpstr>Yarismamoduoyunyoneticis Script: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PROGRAMCI KILAVUZU DOKÜMANI</dc:title>
  <dc:creator>TUNAHAN</dc:creator>
  <cp:lastModifiedBy>TUNAHAN</cp:lastModifiedBy>
  <cp:revision>14</cp:revision>
  <dcterms:created xsi:type="dcterms:W3CDTF">2022-06-11T09:27:29Z</dcterms:created>
  <dcterms:modified xsi:type="dcterms:W3CDTF">2022-06-11T11:45:10Z</dcterms:modified>
</cp:coreProperties>
</file>